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  <p:sldMasterId id="2147485093" r:id="rId4"/>
  </p:sldMasterIdLst>
  <p:notesMasterIdLst>
    <p:notesMasterId r:id="rId17"/>
  </p:notesMasterIdLst>
  <p:sldIdLst>
    <p:sldId id="475" r:id="rId5"/>
    <p:sldId id="421" r:id="rId6"/>
    <p:sldId id="482" r:id="rId7"/>
    <p:sldId id="483" r:id="rId8"/>
    <p:sldId id="491" r:id="rId9"/>
    <p:sldId id="484" r:id="rId10"/>
    <p:sldId id="492" r:id="rId11"/>
    <p:sldId id="493" r:id="rId12"/>
    <p:sldId id="489" r:id="rId13"/>
    <p:sldId id="471" r:id="rId14"/>
    <p:sldId id="447" r:id="rId15"/>
    <p:sldId id="440" r:id="rId1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5608"/>
    <a:srgbClr val="CCFFFF"/>
    <a:srgbClr val="996633"/>
    <a:srgbClr val="B05408"/>
    <a:srgbClr val="9550B0"/>
    <a:srgbClr val="0000FF"/>
    <a:srgbClr val="FF3399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92" y="-96"/>
      </p:cViewPr>
      <p:guideLst>
        <p:guide orient="horz" pos="152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06/07/2015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facebook.com/Upscoucom/photos/a.486307368186767.1073741829.340874226063416/504544556363048/?type=1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23528" y="4096692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443772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201668" y="358125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apiA\Desktop\Fotos+de+Chicas+Borrachas1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15270"/>
            <a:ext cx="4176464" cy="340069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18968340">
            <a:off x="1085732" y="831013"/>
            <a:ext cx="4331940" cy="20735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>
                <a:gd name="adj" fmla="val 3309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Alcoholizadas</a:t>
            </a:r>
            <a:endParaRPr lang="es-ES" sz="5400" b="1" cap="none" spc="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869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/>
        <p:sndAc>
          <p:stSnd>
            <p:snd r:embed="rId4" name="Ema - TheLonelyShepherd 1 .wav"/>
          </p:stSnd>
        </p:sndAc>
      </p:transition>
    </mc:Choice>
    <mc:Fallback xmlns="">
      <p:transition spd="slow" advTm="0">
        <p:fade/>
        <p:sndAc>
          <p:stSnd>
            <p:snd r:embed="rId10" name="Ema - TheLonelyShepherd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2839 L -0.52465 0.17747 L -1.01424 0.18179 " pathEditMode="relative" rAng="0" ptsTypes="FAF">
                                      <p:cBhvr>
                                        <p:cTn id="6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104" y="104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3" presetClass="path" presetSubtype="0" accel="50000" decel="5000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animMotion origin="layout" path="M -2.22222E-6 -4.19753E-6 L -0.46267 0.0142 " pathEditMode="relative" rAng="0" ptsTypes="AA">
                                      <p:cBhvr>
                                        <p:cTn id="2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71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tx1"/>
            </a:gs>
            <a:gs pos="85000">
              <a:schemeClr val="bg1">
                <a:lumMod val="50000"/>
              </a:schemeClr>
            </a:gs>
            <a:gs pos="100000">
              <a:schemeClr val="bg1">
                <a:lumMod val="6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Foto de Upscou.com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06896"/>
            <a:ext cx="5760640" cy="4313126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195486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32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Dos mujeres borrachas se detienen a orinar en un cementerio...</a:t>
            </a:r>
            <a:endParaRPr lang="es-MX" sz="32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85000">
              <a:schemeClr val="bg1">
                <a:lumMod val="65000"/>
              </a:schemeClr>
            </a:gs>
            <a:gs pos="100000">
              <a:schemeClr val="bg1">
                <a:lumMod val="75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51520" y="198388"/>
            <a:ext cx="554461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La primera en orinar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no tenía con qué secarse;</a:t>
            </a: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pic>
        <p:nvPicPr>
          <p:cNvPr id="3074" name="Picture 2" descr="E:\En turno\Comprimidas\998835_555746981153631_243483030_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48500" y1="20333" x2="48500" y2="20333"/>
                        <a14:backgroundMark x1="45750" y1="24167" x2="45750" y2="24167"/>
                        <a14:backgroundMark x1="16750" y1="64500" x2="16750" y2="64500"/>
                        <a14:backgroundMark x1="14500" y1="69667" x2="14500" y2="69667"/>
                        <a14:backgroundMark x1="36000" y1="79333" x2="36000" y2="79333"/>
                        <a14:backgroundMark x1="67000" y1="81667" x2="67000" y2="81667"/>
                        <a14:backgroundMark x1="95250" y1="64833" x2="95250" y2="64833"/>
                        <a14:backgroundMark x1="92000" y1="56167" x2="92000" y2="56167"/>
                        <a14:backgroundMark x1="94250" y1="48833" x2="94250" y2="48833"/>
                        <a14:backgroundMark x1="95500" y1="2333" x2="95500" y2="2333"/>
                        <a14:backgroundMark x1="90250" y1="3000" x2="90250" y2="3000"/>
                        <a14:backgroundMark x1="90750" y1="1833" x2="90750" y2="1833"/>
                        <a14:backgroundMark x1="98000" y1="4000" x2="98000" y2="4000"/>
                        <a14:backgroundMark x1="92250" y1="60000" x2="92250" y2="60000"/>
                        <a14:backgroundMark x1="64750" y1="83667" x2="64750" y2="83667"/>
                        <a14:backgroundMark x1="97000" y1="39333" x2="97000" y2="39333"/>
                        <a14:backgroundMark x1="38500" y1="77167" x2="38500" y2="77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2399">
            <a:off x="5103130" y="411510"/>
            <a:ext cx="2880319" cy="4320480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51520" y="3921899"/>
            <a:ext cx="554461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por lo tanto, agarra su tanga…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se seca y la tira</a:t>
            </a: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312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17000">
              <a:schemeClr val="accent4">
                <a:lumMod val="60000"/>
                <a:lumOff val="40000"/>
              </a:schemeClr>
            </a:gs>
            <a:gs pos="100000">
              <a:srgbClr val="9550B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716016" y="536943"/>
            <a:ext cx="432048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La segunda,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que tampoco tenía nada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con qué secarse,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pensó: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latin typeface="Brush Script MT" panose="03060802040406070304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"yo NO voy a tirar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mi carísima tanga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de </a:t>
            </a:r>
            <a:r>
              <a:rPr kumimoji="0" lang="es-MX" altLang="es-MX" sz="3200" b="1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Victoria's</a:t>
            </a: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MX" altLang="es-MX" sz="3200" b="1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Secret</a:t>
            </a: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".</a:t>
            </a: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pic>
        <p:nvPicPr>
          <p:cNvPr id="4098" name="Picture 2" descr="E:\En turno\Comprimidas\388588_476300949098235_197236885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16768"/>
            <a:ext cx="4176465" cy="4345456"/>
          </a:xfrm>
          <a:prstGeom prst="rect">
            <a:avLst/>
          </a:prstGeom>
          <a:noFill/>
          <a:effectLst>
            <a:softEdge rad="406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363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25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50000"/>
              </a:schemeClr>
            </a:gs>
            <a:gs pos="17000">
              <a:schemeClr val="accent3">
                <a:lumMod val="75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51520" y="411510"/>
            <a:ext cx="864096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Entonces, agarra la cinta de una corona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que estaba encima de una tumba </a:t>
            </a: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pic>
        <p:nvPicPr>
          <p:cNvPr id="2050" name="Picture 2" descr="C:\Users\capiA\Desktop\012412164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3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2886" flipH="1">
            <a:off x="450264" y="1700861"/>
            <a:ext cx="8300222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51520" y="4147215"/>
            <a:ext cx="86409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y la coloca dentro de la tanga para no mojarla...</a:t>
            </a:r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0836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bg2">
                <a:lumMod val="25000"/>
              </a:schemeClr>
            </a:gs>
            <a:gs pos="88000">
              <a:schemeClr val="bg2">
                <a:lumMod val="50000"/>
              </a:schemeClr>
            </a:gs>
            <a:gs pos="10000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capiA\Desktop\chicasborrachas7824612988036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019" y="80739"/>
            <a:ext cx="4795477" cy="4504040"/>
          </a:xfrm>
          <a:prstGeom prst="rect">
            <a:avLst/>
          </a:prstGeom>
          <a:noFill/>
          <a:effectLst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51520" y="4312136"/>
            <a:ext cx="86409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altLang="es-MX" sz="4000" dirty="0" smtClean="0"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¡ </a:t>
            </a:r>
            <a:r>
              <a:rPr kumimoji="0" lang="es-MX" altLang="es-MX" sz="400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terminó con mi matrimonio !</a:t>
            </a:r>
            <a:endParaRPr kumimoji="0" lang="es-MX" altLang="es-MX" sz="400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-396552" y="525329"/>
            <a:ext cx="432048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Al día siguiente,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uno de los maridos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llama al otro y le cuenta:</a:t>
            </a:r>
          </a:p>
          <a:p>
            <a:pPr lvl="0" algn="ctr"/>
            <a:endParaRPr kumimoji="0" lang="es-MX" altLang="es-MX" sz="32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latin typeface="Brush Script MT" panose="03060802040406070304" pitchFamily="66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- A</a:t>
            </a:r>
            <a:r>
              <a:rPr lang="es-MX" altLang="es-MX" sz="3200" b="1" dirty="0" smtClean="0"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noche m</a:t>
            </a:r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i mujer </a:t>
            </a:r>
          </a:p>
          <a:p>
            <a:pPr lvl="0" algn="ctr"/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llegó a casa Borracha… </a:t>
            </a:r>
          </a:p>
          <a:p>
            <a:pPr lvl="0" algn="ctr"/>
            <a:r>
              <a:rPr kumimoji="0" lang="es-MX" altLang="es-MX" sz="32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y sin tanga... </a:t>
            </a:r>
            <a:endParaRPr kumimoji="0" lang="es-MX" altLang="es-MX" sz="320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52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75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17000">
              <a:schemeClr val="tx1">
                <a:lumMod val="50000"/>
                <a:lumOff val="50000"/>
              </a:schemeClr>
            </a:gs>
            <a:gs pos="100000">
              <a:schemeClr val="bg1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 altLang="es-MX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821837" y="525328"/>
            <a:ext cx="5368449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Y el otro le responde:</a:t>
            </a:r>
          </a:p>
          <a:p>
            <a:pPr algn="ctr"/>
            <a:endParaRPr lang="es-MX" altLang="es-MX" sz="3200" b="1" dirty="0">
              <a:solidFill>
                <a:srgbClr val="7030A0"/>
              </a:solidFill>
              <a:latin typeface="Brush Script MT" panose="030608020404060703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- ¡¡¡ Tuviste suerte amigo !!! </a:t>
            </a: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¡ La mía me salió </a:t>
            </a: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más ligera que el helio !,.. </a:t>
            </a: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llegó borracha </a:t>
            </a:r>
            <a:r>
              <a:rPr lang="es-MX" altLang="es-MX" sz="3200" b="1" dirty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a casa</a:t>
            </a:r>
            <a:endParaRPr lang="es-MX" altLang="es-MX" sz="3200" b="1" dirty="0" smtClean="0">
              <a:solidFill>
                <a:srgbClr val="7030A0"/>
              </a:solidFill>
              <a:latin typeface="Brush Script MT" panose="030608020404060703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y con una cinta en el trasero </a:t>
            </a:r>
          </a:p>
          <a:p>
            <a:pPr algn="ctr"/>
            <a:r>
              <a:rPr lang="es-MX" altLang="es-MX" sz="3200" b="1" dirty="0" smtClean="0">
                <a:solidFill>
                  <a:srgbClr val="7030A0"/>
                </a:solidFill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que decía:</a:t>
            </a:r>
            <a:endParaRPr lang="es-MX" altLang="es-MX" sz="3200" b="1" dirty="0" smtClean="0">
              <a:solidFill>
                <a:srgbClr val="7030A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55576" y="490851"/>
            <a:ext cx="2768455" cy="4145492"/>
            <a:chOff x="755576" y="490851"/>
            <a:chExt cx="2768455" cy="4145492"/>
          </a:xfrm>
        </p:grpSpPr>
        <p:pic>
          <p:nvPicPr>
            <p:cNvPr id="6146" name="Picture 2" descr="C:\Users\capiA\Desktop\chicasborrachas782461298803666 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490851"/>
              <a:ext cx="2768455" cy="4145492"/>
            </a:xfrm>
            <a:prstGeom prst="ellipse">
              <a:avLst/>
            </a:prstGeom>
            <a:ln w="190500" cap="rnd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7" name="Picture 3" descr="C:\Users\capiA\Desktop\duelo-nacional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1099" r="100000">
                          <a14:backgroundMark x1="46667" y1="76692" x2="46667" y2="76692"/>
                          <a14:backgroundMark x1="18681" y1="5316" x2="18681" y2="5316"/>
                          <a14:backgroundMark x1="25275" y1="11628" x2="25275" y2="11628"/>
                          <a14:backgroundMark x1="16484" y1="31229" x2="16484" y2="31229"/>
                          <a14:backgroundMark x1="16484" y1="31229" x2="16484" y2="31229"/>
                          <a14:backgroundMark x1="13187" y1="42857" x2="13187" y2="42857"/>
                          <a14:backgroundMark x1="20879" y1="40864" x2="20879" y2="40864"/>
                          <a14:backgroundMark x1="7692" y1="62458" x2="7692" y2="62458"/>
                          <a14:backgroundMark x1="50549" y1="68439" x2="50549" y2="68439"/>
                          <a14:backgroundMark x1="50549" y1="68439" x2="50549" y2="68439"/>
                          <a14:backgroundMark x1="49451" y1="65781" x2="49451" y2="65781"/>
                          <a14:backgroundMark x1="50549" y1="63123" x2="50549" y2="63123"/>
                          <a14:backgroundMark x1="43956" y1="3322" x2="43956" y2="3322"/>
                          <a14:backgroundMark x1="50549" y1="3322" x2="50549" y2="3322"/>
                          <a14:backgroundMark x1="40659" y1="5316" x2="40659" y2="5316"/>
                          <a14:backgroundMark x1="40659" y1="5316" x2="40659" y2="5316"/>
                          <a14:backgroundMark x1="37363" y1="6977" x2="37363" y2="6977"/>
                          <a14:backgroundMark x1="43956" y1="12625" x2="43956" y2="12625"/>
                          <a14:backgroundMark x1="48352" y1="10963" x2="48352" y2="10963"/>
                          <a14:backgroundMark x1="48352" y1="9635" x2="48352" y2="9635"/>
                          <a14:backgroundMark x1="37363" y1="28571" x2="37363" y2="28571"/>
                          <a14:backgroundMark x1="31868" y1="31229" x2="31868" y2="31229"/>
                          <a14:backgroundMark x1="34066" y1="33223" x2="34066" y2="33223"/>
                          <a14:backgroundMark x1="34066" y1="33223" x2="34066" y2="33223"/>
                          <a14:backgroundMark x1="74725" y1="70100" x2="74725" y2="70100"/>
                          <a14:backgroundMark x1="65934" y1="62791" x2="65934" y2="62791"/>
                          <a14:backgroundMark x1="72527" y1="64452" x2="72527" y2="64452"/>
                          <a14:backgroundMark x1="72527" y1="64452" x2="72527" y2="64452"/>
                          <a14:backgroundMark x1="78022" y1="62791" x2="78022" y2="62791"/>
                          <a14:backgroundMark x1="69231" y1="51495" x2="69231" y2="51495"/>
                          <a14:backgroundMark x1="67033" y1="49502" x2="67033" y2="49502"/>
                          <a14:backgroundMark x1="64835" y1="48173" x2="64835" y2="48173"/>
                          <a14:backgroundMark x1="72527" y1="75415" x2="72527" y2="75415"/>
                          <a14:backgroundMark x1="75824" y1="83056" x2="75824" y2="83056"/>
                          <a14:backgroundMark x1="86813" y1="82060" x2="86813" y2="82060"/>
                          <a14:backgroundMark x1="89011" y1="81728" x2="89011" y2="81728"/>
                          <a14:backgroundMark x1="86813" y1="85382" x2="86813" y2="85382"/>
                          <a14:backgroundMark x1="82418" y1="90365" x2="82418" y2="90365"/>
                          <a14:backgroundMark x1="72527" y1="86379" x2="72527" y2="86379"/>
                          <a14:backgroundMark x1="75824" y1="86379" x2="75824" y2="86379"/>
                          <a14:backgroundMark x1="73626" y1="78073" x2="73626" y2="78073"/>
                          <a14:backgroundMark x1="74725" y1="80066" x2="74725" y2="80066"/>
                          <a14:backgroundMark x1="79121" y1="76080" x2="79121" y2="76080"/>
                          <a14:backgroundMark x1="80220" y1="78405" x2="80220" y2="78405"/>
                          <a14:backgroundMark x1="85714" y1="78073" x2="85714" y2="78073"/>
                          <a14:backgroundMark x1="82418" y1="79734" x2="82418" y2="79734"/>
                          <a14:backgroundMark x1="78022" y1="92359" x2="78022" y2="92359"/>
                          <a14:backgroundMark x1="61538" y1="67110" x2="61538" y2="67110"/>
                          <a14:backgroundMark x1="72527" y1="67110" x2="72527" y2="67110"/>
                          <a14:backgroundMark x1="76923" y1="65781" x2="76923" y2="65781"/>
                          <a14:backgroundMark x1="78022" y1="67110" x2="78022" y2="67110"/>
                          <a14:backgroundMark x1="80220" y1="69435" x2="80220" y2="69435"/>
                          <a14:backgroundMark x1="80220" y1="69435" x2="80220" y2="69435"/>
                          <a14:backgroundMark x1="83516" y1="70764" x2="83516" y2="70764"/>
                          <a14:backgroundMark x1="82418" y1="72093" x2="82418" y2="72093"/>
                          <a14:backgroundMark x1="82418" y1="73422" x2="82418" y2="73422"/>
                          <a14:backgroundMark x1="73626" y1="72425" x2="73626" y2="72425"/>
                          <a14:backgroundMark x1="69231" y1="71429" x2="69231" y2="71429"/>
                          <a14:backgroundMark x1="67033" y1="71429" x2="67033" y2="71429"/>
                          <a14:backgroundMark x1="64835" y1="74086" x2="64835" y2="74086"/>
                          <a14:backgroundMark x1="63736" y1="75415" x2="63736" y2="75415"/>
                          <a14:backgroundMark x1="65934" y1="77409" x2="65934" y2="77409"/>
                          <a14:backgroundMark x1="60440" y1="68771" x2="60440" y2="68771"/>
                          <a14:backgroundMark x1="67033" y1="69103" x2="67033" y2="69103"/>
                          <a14:backgroundMark x1="69231" y1="68771" x2="69231" y2="68771"/>
                          <a14:backgroundMark x1="56044" y1="64784" x2="56044" y2="64784"/>
                          <a14:backgroundMark x1="63736" y1="64784" x2="63736" y2="64784"/>
                          <a14:backgroundMark x1="12088" y1="36213" x2="12088" y2="36213"/>
                          <a14:backgroundMark x1="17582" y1="34551" x2="17582" y2="34551"/>
                          <a14:backgroundMark x1="23077" y1="44850" x2="23077" y2="44850"/>
                          <a14:backgroundMark x1="7692" y1="59468" x2="7692" y2="59468"/>
                          <a14:backgroundMark x1="18681" y1="26910" x2="18681" y2="26910"/>
                          <a14:backgroundMark x1="34066" y1="21595" x2="34066" y2="21595"/>
                          <a14:backgroundMark x1="31868" y1="36213" x2="31868" y2="36213"/>
                          <a14:backgroundMark x1="45055" y1="21927" x2="45055" y2="2192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802753">
              <a:off x="2363986" y="2527823"/>
              <a:ext cx="387753" cy="1573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6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5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75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0"/>
              </a:schemeClr>
            </a:gs>
            <a:gs pos="17000">
              <a:schemeClr val="accent4">
                <a:lumMod val="75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 altLang="es-MX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7" name="Picture 2" descr="C:\Users\capiA\Desktop\012412164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3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7340">
            <a:off x="337237" y="833320"/>
            <a:ext cx="8640960" cy="337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0496851">
            <a:off x="1259020" y="1996933"/>
            <a:ext cx="6938561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altLang="es-MX" sz="2000" b="1" dirty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  <a:ea typeface="Times New Roman" pitchFamily="18" charset="0"/>
                <a:cs typeface="Times New Roman" pitchFamily="18" charset="0"/>
              </a:rPr>
              <a:t>¡ JAMÁS TE OLVIDAREMOS </a:t>
            </a:r>
            <a:r>
              <a:rPr lang="es-MX" altLang="es-MX" sz="2000" b="1" dirty="0" smtClean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  <a:ea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es-MX" altLang="es-MX" sz="2400" b="1" dirty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Con cariño</a:t>
            </a:r>
            <a:r>
              <a:rPr lang="es-MX" altLang="es-MX" sz="2400" b="1" dirty="0" smtClean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es-MX" altLang="es-MX" sz="2000" b="1" dirty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Antonio, Carlos, </a:t>
            </a:r>
            <a:r>
              <a:rPr lang="es-MX" altLang="es-MX" sz="2000" b="1" dirty="0" smtClean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Pepe…  y ¡ toda </a:t>
            </a:r>
            <a:r>
              <a:rPr lang="es-MX" altLang="es-MX" sz="2000" b="1" dirty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la facultad de </a:t>
            </a:r>
            <a:r>
              <a:rPr lang="es-MX" altLang="es-MX" sz="2000" b="1" dirty="0" smtClean="0">
                <a:ln w="11430"/>
                <a:solidFill>
                  <a:srgbClr val="B45608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anose="03060802040406070304" pitchFamily="66" charset="0"/>
                <a:ea typeface="Times New Roman" pitchFamily="18" charset="0"/>
                <a:cs typeface="Times New Roman" pitchFamily="18" charset="0"/>
              </a:rPr>
              <a:t>Ingeniería !...</a:t>
            </a:r>
            <a:endParaRPr lang="es-MX" sz="2000" b="1" dirty="0">
              <a:ln w="11430"/>
              <a:solidFill>
                <a:srgbClr val="B45608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solidFill>
                <a:srgbClr val="B45608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12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1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17000">
              <a:srgbClr val="FF0000"/>
            </a:gs>
            <a:gs pos="100000">
              <a:srgbClr val="FFC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E:\Mis PPS\Mispps para subir\11391507_10206373258426637_252766804276080165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408" y="351979"/>
            <a:ext cx="4572000" cy="416398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rnd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755576" y="2067694"/>
            <a:ext cx="31295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Superación</a:t>
            </a:r>
          </a:p>
          <a:p>
            <a:pPr algn="ctr"/>
            <a:r>
              <a:rPr lang="es-ES" sz="28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personal</a:t>
            </a:r>
            <a:endParaRPr lang="es-ES" sz="2800" b="1" cap="none" spc="0" dirty="0" smtClea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446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lonely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shepherd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Nana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Mouskori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470724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39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0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">
        <p14:vortex dir="r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1576</TotalTime>
  <Words>245</Words>
  <Application>Microsoft Office PowerPoint</Application>
  <PresentationFormat>Presentación en pantalla (16:9)</PresentationFormat>
  <Paragraphs>72</Paragraphs>
  <Slides>12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1_Diseño predeterminado</vt:lpstr>
      <vt:lpstr>1_Tema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Alcoholizadas....</dc:title>
  <dc:creator>Eaglenest</dc:creator>
  <cp:lastModifiedBy>Eaglenest</cp:lastModifiedBy>
  <cp:revision>156</cp:revision>
  <dcterms:created xsi:type="dcterms:W3CDTF">2015-03-21T13:32:37Z</dcterms:created>
  <dcterms:modified xsi:type="dcterms:W3CDTF">2015-07-06T15:08:52Z</dcterms:modified>
</cp:coreProperties>
</file>