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00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YqYeSUXC+ESUBkJj95+xA==" hashData="zcjOgqn9qleAW35k5LCS6FARE+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92348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57158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61279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50472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05732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70568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53450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95302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96068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93963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099193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9991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025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723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6921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6711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0244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9279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4615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3425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0444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454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464943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735826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277601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222042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696474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70918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565636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199573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969773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496402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423349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7819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99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5">
                <a:lumMod val="50000"/>
              </a:schemeClr>
            </a:gs>
            <a:gs pos="6000">
              <a:schemeClr val="accent5">
                <a:lumMod val="50000"/>
              </a:schemeClr>
            </a:gs>
            <a:gs pos="14000">
              <a:schemeClr val="accent5">
                <a:lumMod val="7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07170" y="1704291"/>
            <a:ext cx="4913102" cy="352490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Butt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AHÍ </a:t>
            </a: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VA UNO DE </a:t>
            </a: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…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2050" name="Picture 2" descr="E:\Comprimir\obra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1988840"/>
            <a:ext cx="29527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167873" y="4872643"/>
            <a:ext cx="28248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‘INGES’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21207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glitter pattern="hexagon"/>
        <p:sndAc>
          <p:stSnd>
            <p:snd r:embed="rId2" name="Ema - OH! 1 .wav"/>
          </p:stSnd>
        </p:sndAc>
      </p:transition>
    </mc:Choice>
    <mc:Fallback>
      <p:transition spd="slow" advTm="13000">
        <p:fade/>
        <p:sndAc>
          <p:stSnd>
            <p:snd r:embed="rId2" name="Ema - OH!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200"/>
                            </p:stCondLst>
                            <p:childTnLst>
                              <p:par>
                                <p:cTn id="15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5">
                <a:lumMod val="50000"/>
              </a:schemeClr>
            </a:gs>
            <a:gs pos="6000">
              <a:schemeClr val="accent5">
                <a:lumMod val="50000"/>
              </a:schemeClr>
            </a:gs>
            <a:gs pos="14000">
              <a:schemeClr val="accent5">
                <a:lumMod val="7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5229200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0000FF"/>
                </a:solidFill>
                <a:latin typeface="Calibri"/>
              </a:rPr>
              <a:t>En un pueblo allá por </a:t>
            </a:r>
            <a:r>
              <a:rPr lang="es-MX" dirty="0">
                <a:solidFill>
                  <a:srgbClr val="0000FF"/>
                </a:solidFill>
                <a:latin typeface="Calibri"/>
              </a:rPr>
              <a:t>Sonora, </a:t>
            </a:r>
            <a:r>
              <a:rPr lang="es-MX" dirty="0">
                <a:solidFill>
                  <a:srgbClr val="0000FF"/>
                </a:solidFill>
                <a:latin typeface="Calibri"/>
              </a:rPr>
              <a:t>se está construyendo una carretera. </a:t>
            </a:r>
          </a:p>
        </p:txBody>
      </p:sp>
      <p:pic>
        <p:nvPicPr>
          <p:cNvPr id="1026" name="Picture 2" descr="E:\Comprimir\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980728"/>
            <a:ext cx="5690876" cy="34524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71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0">
        <p:fad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5">
                <a:lumMod val="50000"/>
              </a:schemeClr>
            </a:gs>
            <a:gs pos="6000">
              <a:schemeClr val="accent5">
                <a:lumMod val="50000"/>
              </a:schemeClr>
            </a:gs>
            <a:gs pos="14000">
              <a:schemeClr val="accent5">
                <a:lumMod val="7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537321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0000FF"/>
                </a:solidFill>
                <a:latin typeface="Calibri"/>
              </a:rPr>
              <a:t>Un </a:t>
            </a:r>
            <a:r>
              <a:rPr lang="es-MX" dirty="0">
                <a:solidFill>
                  <a:srgbClr val="0000FF"/>
                </a:solidFill>
                <a:latin typeface="Calibri"/>
              </a:rPr>
              <a:t>pueblerino se sentaba largas horas </a:t>
            </a:r>
            <a:endParaRPr lang="es-MX" dirty="0">
              <a:solidFill>
                <a:srgbClr val="0000FF"/>
              </a:solidFill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0000FF"/>
                </a:solidFill>
                <a:latin typeface="Calibri"/>
              </a:rPr>
              <a:t>a </a:t>
            </a:r>
            <a:r>
              <a:rPr lang="es-MX" dirty="0">
                <a:solidFill>
                  <a:srgbClr val="0000FF"/>
                </a:solidFill>
                <a:latin typeface="Calibri"/>
              </a:rPr>
              <a:t>ver como se realizaba la obra cuando</a:t>
            </a:r>
            <a:r>
              <a:rPr lang="es-MX" dirty="0">
                <a:solidFill>
                  <a:srgbClr val="0000FF"/>
                </a:solidFill>
                <a:latin typeface="Calibri"/>
              </a:rPr>
              <a:t>...</a:t>
            </a:r>
            <a:endParaRPr lang="es-MX" dirty="0">
              <a:solidFill>
                <a:srgbClr val="0000FF"/>
              </a:solidFill>
              <a:latin typeface="Calibri"/>
            </a:endParaRPr>
          </a:p>
        </p:txBody>
      </p:sp>
      <p:pic>
        <p:nvPicPr>
          <p:cNvPr id="7170" name="Picture 2" descr="E:\Comprimir\persona bajo arbo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92696"/>
            <a:ext cx="5783820" cy="433786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2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accel="10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5">
                <a:lumMod val="50000"/>
              </a:schemeClr>
            </a:gs>
            <a:gs pos="6000">
              <a:schemeClr val="accent5">
                <a:lumMod val="50000"/>
              </a:schemeClr>
            </a:gs>
            <a:gs pos="14000">
              <a:schemeClr val="accent5">
                <a:lumMod val="7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504" y="2937718"/>
            <a:ext cx="551028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Hola </a:t>
            </a: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soy </a:t>
            </a:r>
            <a:endParaRPr lang="es-MX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Federico </a:t>
            </a:r>
            <a:r>
              <a:rPr lang="es-MX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Lascurain</a:t>
            </a:r>
            <a:r>
              <a:rPr lang="es-MX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 de los Monteros</a:t>
            </a: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, </a:t>
            </a:r>
            <a:endParaRPr lang="es-MX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el </a:t>
            </a: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ingeniero que hizo los estudios </a:t>
            </a:r>
            <a:endParaRPr lang="es-MX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y </a:t>
            </a: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encargado de la obra y la maquinaria</a:t>
            </a: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.</a:t>
            </a:r>
            <a:endParaRPr lang="es-MX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3075" name="Picture 3" descr="E:\Comprimir\avocats01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506" y="1412776"/>
            <a:ext cx="3937990" cy="393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84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fad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5">
                <a:lumMod val="50000"/>
              </a:schemeClr>
            </a:gs>
            <a:gs pos="6000">
              <a:schemeClr val="accent5">
                <a:lumMod val="50000"/>
              </a:schemeClr>
            </a:gs>
            <a:gs pos="14000">
              <a:schemeClr val="accent5">
                <a:lumMod val="7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707904" y="3212976"/>
            <a:ext cx="5400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Hola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yo soy </a:t>
            </a:r>
            <a:r>
              <a:rPr lang="es-MX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Jelipe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del pueblo vecino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.</a:t>
            </a:r>
            <a:endParaRPr lang="es-MX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8194" name="Picture 2" descr="E:\Comprimir\Agricultor-5999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" y="1690092"/>
            <a:ext cx="2476500" cy="34671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59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:fad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5">
                <a:lumMod val="50000"/>
              </a:schemeClr>
            </a:gs>
            <a:gs pos="6000">
              <a:schemeClr val="accent5">
                <a:lumMod val="50000"/>
              </a:schemeClr>
            </a:gs>
            <a:gs pos="14000">
              <a:schemeClr val="accent5">
                <a:lumMod val="7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1270501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Veo </a:t>
            </a: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que nunca habías visto como se hace una carretera moderna, </a:t>
            </a:r>
            <a:endParaRPr lang="es-MX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dime</a:t>
            </a: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, cómo hacen las carreteras en tu pueblo</a:t>
            </a: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?....</a:t>
            </a:r>
            <a:endParaRPr lang="es-MX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4098" name="Picture 2" descr="E:\Comprimir\traba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295017"/>
            <a:ext cx="4296286" cy="3222215"/>
          </a:xfrm>
          <a:prstGeom prst="rect">
            <a:avLst/>
          </a:prstGeom>
          <a:ln w="127000" cap="rnd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22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fad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8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5">
                <a:lumMod val="50000"/>
              </a:schemeClr>
            </a:gs>
            <a:gs pos="6000">
              <a:schemeClr val="accent5">
                <a:lumMod val="50000"/>
              </a:schemeClr>
            </a:gs>
            <a:gs pos="14000">
              <a:schemeClr val="accent5">
                <a:lumMod val="7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74489" y="2671752"/>
            <a:ext cx="58096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Bueno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, en mi pueblo </a:t>
            </a:r>
            <a:endParaRPr lang="es-MX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cuando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queremos hacer una carretera de un pueblo a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otro,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soltamos un burro viejo y el animal escoge el camino </a:t>
            </a:r>
            <a:endParaRPr lang="es-MX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más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corto y más seguro </a:t>
            </a:r>
            <a:endParaRPr lang="es-MX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y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por ese camino hacemos la </a:t>
            </a:r>
            <a:r>
              <a:rPr lang="es-MX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carretera.</a:t>
            </a:r>
            <a:endParaRPr lang="es-MX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5122" name="Picture 2" descr="E:\Comprimir\bur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181" y="1555750"/>
            <a:ext cx="2581275" cy="3810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72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:fade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43200000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5">
                <a:lumMod val="50000"/>
              </a:schemeClr>
            </a:gs>
            <a:gs pos="6000">
              <a:schemeClr val="accent5">
                <a:lumMod val="50000"/>
              </a:schemeClr>
            </a:gs>
            <a:gs pos="14000">
              <a:schemeClr val="accent5">
                <a:lumMod val="7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03848" y="3121804"/>
            <a:ext cx="58326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MX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¿  </a:t>
            </a:r>
            <a:r>
              <a:rPr lang="es-MX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Y que pasa si no tienen un </a:t>
            </a:r>
            <a:r>
              <a:rPr lang="es-MX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burro ?</a:t>
            </a:r>
            <a:endParaRPr lang="es-MX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6148" name="Picture 4" descr="E:\Comprimir\Burros-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17" y="1700808"/>
            <a:ext cx="3467471" cy="346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47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9000">
              <a:schemeClr val="bg1">
                <a:lumMod val="70000"/>
                <a:lumOff val="30000"/>
              </a:schemeClr>
            </a:gs>
            <a:gs pos="13000">
              <a:schemeClr val="accent5">
                <a:lumMod val="50000"/>
              </a:schemeClr>
            </a:gs>
            <a:gs pos="6000">
              <a:schemeClr val="accent5">
                <a:lumMod val="50000"/>
              </a:schemeClr>
            </a:gs>
            <a:gs pos="14000">
              <a:schemeClr val="accent5">
                <a:lumMod val="75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91880" y="2853517"/>
            <a:ext cx="5400600" cy="1151547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MX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¡ Llamamos </a:t>
            </a:r>
            <a:r>
              <a:rPr lang="es-MX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a un </a:t>
            </a:r>
            <a:r>
              <a:rPr lang="es-MX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ingeniero !</a:t>
            </a:r>
            <a:endParaRPr lang="es-MX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" name="Picture 2" descr="E:\Comprimir\GIF_CO~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68463"/>
            <a:ext cx="29146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33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08" y="-5427984"/>
            <a:ext cx="9252520" cy="7173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Emilio\Desktop\pildora-verde-wallpaper-656695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222" b="71222" l="26000" r="7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832" y="-5572000"/>
            <a:ext cx="6977807" cy="523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Users\Emilio\Desktop\Enrollad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80528" y="-213916"/>
            <a:ext cx="9324528" cy="762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92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77778E-7 2.17673E-6 L 0.00191 0.78903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39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¡ OH !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Las Grandes Bandas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02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43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07:27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23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10" name="Picture 10" descr="C:\Users\Emilio\Desktop\Enrollad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44016" y="-213916"/>
            <a:ext cx="9324528" cy="76259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724128" y="4233282"/>
            <a:ext cx="864096" cy="70788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4000" dirty="0">
                <a:solidFill>
                  <a:prstClr val="black"/>
                </a:solidFill>
                <a:latin typeface="Calibri"/>
              </a:rPr>
              <a:t> </a:t>
            </a:r>
            <a:endParaRPr lang="es-MX" sz="4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2" name="Picture 10" descr="C:\Users\Emilio\Desktop\Enrollad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021288"/>
            <a:ext cx="93245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85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8" grpId="0"/>
      <p:bldP spid="8" grpId="1"/>
      <p:bldP spid="11" grpId="0"/>
      <p:bldP spid="11" grpId="1"/>
      <p:bldP spid="13" grpId="0"/>
      <p:bldP spid="13" grpId="1"/>
      <p:bldP spid="13" grpId="2"/>
      <p:bldP spid="9" grpId="0"/>
      <p:bldP spid="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76470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</a:rPr>
              <a:t>.</a:t>
            </a:r>
            <a:endParaRPr lang="es-MX" dirty="0">
              <a:solidFill>
                <a:prstClr val="white">
                  <a:lumMod val="85000"/>
                </a:prstClr>
              </a:solidFill>
              <a:latin typeface="Calibri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52520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 descr="C:\Users\Emilio\Desktop\Enrollad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08520" y="-243414"/>
            <a:ext cx="9433048" cy="792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60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196</Words>
  <Application>Microsoft Office PowerPoint</Application>
  <PresentationFormat>Presentación en pantalla (4:3)</PresentationFormat>
  <Paragraphs>44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10</cp:revision>
  <dcterms:created xsi:type="dcterms:W3CDTF">2015-03-21T13:32:37Z</dcterms:created>
  <dcterms:modified xsi:type="dcterms:W3CDTF">2015-03-23T13:36:17Z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