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60" r:id="rId6"/>
    <p:sldId id="263" r:id="rId7"/>
    <p:sldId id="262" r:id="rId8"/>
    <p:sldId id="265" r:id="rId9"/>
    <p:sldId id="261" r:id="rId10"/>
    <p:sldId id="266" r:id="rId11"/>
    <p:sldId id="259" r:id="rId12"/>
    <p:sldId id="264" r:id="rId13"/>
    <p:sldId id="270" r:id="rId14"/>
    <p:sldId id="268" r:id="rId15"/>
    <p:sldId id="267" r:id="rId16"/>
    <p:sldId id="269" r:id="rId17"/>
    <p:sldId id="272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81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lSFkHdQ3rLa+YYIGbsYjA" hashData="YdwYbEIfED4xTFG4T36pcT1bUE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C1327-33DF-4E70-90C2-1F4580305E2B}" type="datetimeFigureOut">
              <a:rPr lang="es-ES" smtClean="0"/>
              <a:pPr/>
              <a:t>12/10/2013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D905E-86C2-4B0F-AFF4-DDB0E62D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gif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charomarcos.webcindario.com/sp1cp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-571553"/>
            <a:ext cx="7000892" cy="8273823"/>
          </a:xfrm>
          <a:prstGeom prst="rect">
            <a:avLst/>
          </a:prstGeom>
          <a:noFill/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285728"/>
            <a:ext cx="2985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ADIVINA</a:t>
            </a:r>
            <a:endParaRPr lang="es-ES" sz="5400" b="1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2500306"/>
            <a:ext cx="4330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  <a:cs typeface="Angsana New" pitchFamily="18" charset="-34"/>
              </a:rPr>
              <a:t>A</a:t>
            </a:r>
            <a:r>
              <a:rPr lang="es-ES" sz="5400" b="1" cap="none" spc="0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  <a:cs typeface="Angsana New" pitchFamily="18" charset="-34"/>
              </a:rPr>
              <a:t>DIVINANZA</a:t>
            </a:r>
            <a:endParaRPr lang="es-ES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onotype Corsiva" pitchFamily="66" charset="0"/>
              <a:cs typeface="Angsana New" pitchFamily="18" charset="-34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86446" y="78579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4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4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5409136"/>
            <a:ext cx="1957754" cy="144886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285720" y="5357826"/>
            <a:ext cx="3398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 smtClean="0">
                <a:ln w="127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3200" b="1" dirty="0" smtClean="0">
                <a:ln w="12700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creado por Helen</a:t>
            </a:r>
            <a:endParaRPr lang="es-ES" sz="3200" b="1" dirty="0">
              <a:ln w="12700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0">
    <p:sndAc>
      <p:stSnd loop="1">
        <p:snd r:embed="rId2" name="CSODÁLA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Picture 2" descr="C:\Users\User\Desktop\Új mappa (3)\Downloads\330be155fccc777f6eff0d0859b266a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357166"/>
            <a:ext cx="5429256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37861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más profunda es, mucho menos la ves ,tú que eres tan  listo , a ver si sabes lo que es.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57224" y="2714620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SOMBRA</a:t>
            </a:r>
            <a:endParaRPr lang="es-ES" sz="36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572132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305cf4e090e47d219dd42db01c0dda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57166"/>
            <a:ext cx="5143536" cy="6500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20" y="428604"/>
            <a:ext cx="33575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¿Qué cosa ha sido y tiene que ser y cuando sea dejará de ser ?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271462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EL DIA DE MAÑANA</a:t>
            </a:r>
            <a:endParaRPr lang="es-ES" sz="28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-37"/>
            <a:ext cx="5786478" cy="6858038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68a2957c62065815745dcf06402bb7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285728"/>
            <a:ext cx="564357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285728"/>
            <a:ext cx="45005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 Que será ? Que es ?</a:t>
            </a:r>
          </a:p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Mientras más grande , </a:t>
            </a:r>
          </a:p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menos se  ve. 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2357430"/>
            <a:ext cx="3786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OSCURIDAD</a:t>
            </a:r>
            <a:endParaRPr lang="es-ES" sz="32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572264" y="714356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4" descr="C:\Users\User\Desktop\Új mappa (3)\Downloads\WWWWWWWWWW EXOTIC FLOWERS\denevervirag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85728"/>
            <a:ext cx="5357818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68579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20" y="214290"/>
            <a:ext cx="35004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Desde el lunes hasta el viernes , soy la última en llegar , el  sábado soy la primera  y  el  Domingo  a descansar .</a:t>
            </a: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786" y="2428868"/>
            <a:ext cx="2857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La letra S</a:t>
            </a:r>
            <a:endParaRPr lang="es-ES" sz="44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c66100fca2c98e41f05f1726c6ade4fa.jpg"/>
          <p:cNvPicPr>
            <a:picLocks noChangeAspect="1" noChangeArrowheads="1"/>
          </p:cNvPicPr>
          <p:nvPr/>
        </p:nvPicPr>
        <p:blipFill>
          <a:blip r:embed="rId3"/>
          <a:srcRect b="5713"/>
          <a:stretch>
            <a:fillRect/>
          </a:stretch>
        </p:blipFill>
        <p:spPr bwMode="auto">
          <a:xfrm flipH="1">
            <a:off x="3786182" y="0"/>
            <a:ext cx="53578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20" y="285728"/>
            <a:ext cx="35004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Tengo nombre de mujer, crezco en el fondo del mar , en la arena de la playa tú me podrás encontrar.</a:t>
            </a: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2500306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LA CONCHA</a:t>
            </a:r>
            <a:endParaRPr lang="es-ES" sz="40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WWWWWWWWWW EXOTIC FLOWERS\exotic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571500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3571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me observas de lado, parezco una cordillera, el don que me fue otorgado es dar forma a la madera ¿Quién soy?</a:t>
            </a: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472" y="2643182"/>
            <a:ext cx="2643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LA SIERRA</a:t>
            </a:r>
            <a:endParaRPr lang="es-ES" sz="44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9d1a12e0cad1b57864a1ac05833683be.jpg"/>
          <p:cNvPicPr>
            <a:picLocks noChangeAspect="1" noChangeArrowheads="1"/>
          </p:cNvPicPr>
          <p:nvPr/>
        </p:nvPicPr>
        <p:blipFill>
          <a:blip r:embed="rId3"/>
          <a:srcRect b="4934"/>
          <a:stretch>
            <a:fillRect/>
          </a:stretch>
        </p:blipFill>
        <p:spPr bwMode="auto">
          <a:xfrm>
            <a:off x="3714744" y="0"/>
            <a:ext cx="54292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214290"/>
            <a:ext cx="39290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Está en la navaja y está en el cuaderno , se cae del árbol antes del invierno.</a:t>
            </a:r>
            <a:r>
              <a:rPr lang="es-ES" sz="2800" dirty="0" smtClean="0">
                <a:latin typeface="Comic Sans MS" pitchFamily="66" charset="0"/>
              </a:rPr>
              <a:t> </a:t>
            </a:r>
            <a:endParaRPr lang="es-ES" sz="2800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472" y="2643182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LA HOJA</a:t>
            </a:r>
            <a:endParaRPr lang="es-ES" sz="54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3" descr="C:\Users\User\Desktop\Új mappa (3)\Downloads\8c4906b82ef3d82488186a1c559a18e6.jpg"/>
          <p:cNvPicPr>
            <a:picLocks noChangeAspect="1" noChangeArrowheads="1"/>
          </p:cNvPicPr>
          <p:nvPr/>
        </p:nvPicPr>
        <p:blipFill>
          <a:blip r:embed="rId3"/>
          <a:srcRect t="5883" b="2941"/>
          <a:stretch>
            <a:fillRect/>
          </a:stretch>
        </p:blipFill>
        <p:spPr bwMode="auto">
          <a:xfrm>
            <a:off x="3857620" y="214290"/>
            <a:ext cx="528638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20" y="214290"/>
            <a:ext cx="35004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Una vieja jorobada tuvo un hijo enredador ,unas hijas muy hermosas y un nieto predicador </a:t>
            </a: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2786058"/>
            <a:ext cx="4214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SARMIENTO</a:t>
            </a:r>
          </a:p>
          <a:p>
            <a:r>
              <a:rPr lang="es-ES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 UVA</a:t>
            </a:r>
            <a:endParaRPr lang="es-ES" sz="36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5884022924_d484f56cbb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85728"/>
            <a:ext cx="557213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214290"/>
            <a:ext cx="4000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Está en el edificio, también en la maceta , la llevas en el pie, la coges en la huerta.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2714620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LA PLANTA</a:t>
            </a:r>
            <a:endParaRPr lang="es-ES" sz="40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7468a02289d8bdc633c3be2524e4f5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0"/>
            <a:ext cx="5500694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41434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 nombre es de peregrino  y tengo  virtud notable , me encuentras en los caminos  y mi olor es agradable 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2857496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ROMERO</a:t>
            </a:r>
            <a:endParaRPr lang="es-ES" sz="36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WWWWWWWWWW EXOTIC FLOWERS\denevervirag_2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0"/>
            <a:ext cx="5715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4282" y="285728"/>
            <a:ext cx="41434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Nací en una fina vega, con esmero me han cuidado , de una ciudad caribeña , mi apellido han inventado 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3000372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EL TABACO HABANO</a:t>
            </a:r>
            <a:endParaRPr lang="es-ES" sz="32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15140" y="185736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WWWWWWWWWW EXOTIC FLOWERS\Huernia zebrina pho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285728"/>
            <a:ext cx="542925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285728"/>
            <a:ext cx="3714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Pensando me vuelvo loco, pensando me quedo enano .¿ Que relación tengo yo  con la suegra de la mujer de mi hermano ?</a:t>
            </a: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2714620"/>
            <a:ext cx="39290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/>
              <a:t> </a:t>
            </a:r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MADRE</a:t>
            </a:r>
            <a:endParaRPr lang="es-ES" sz="44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WWWWWWWWWW EXOTIC FLOWERS\www.tvn.hu_924eef03d8878e48cd7da93919671211.jpg"/>
          <p:cNvPicPr>
            <a:picLocks noChangeAspect="1" noChangeArrowheads="1"/>
          </p:cNvPicPr>
          <p:nvPr/>
        </p:nvPicPr>
        <p:blipFill>
          <a:blip r:embed="rId3"/>
          <a:srcRect r="13621"/>
          <a:stretch>
            <a:fillRect/>
          </a:stretch>
        </p:blipFill>
        <p:spPr bwMode="auto">
          <a:xfrm>
            <a:off x="3714744" y="285728"/>
            <a:ext cx="5429256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4282" y="0"/>
            <a:ext cx="41434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la ventana soy dama ,en el balcón soy señora , en la mesa cortesana  y en el campo labradora.</a:t>
            </a:r>
            <a:endParaRPr lang="es-ES" sz="2800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472" y="2500306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AGUA </a:t>
            </a:r>
            <a:endParaRPr lang="es-ES" sz="40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43570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WWWWWWWWWW EXOTIC FLOWERS\www.tvn.hu_fa9f61597e3d008f58e5f080aa40cb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357166"/>
            <a:ext cx="550069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36433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Tengo un traje verde todo arrugadito; lo lavo en los charcos, lo seco al solecito.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472" y="2643182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EL SAPO</a:t>
            </a:r>
            <a:endParaRPr lang="es-ES" sz="40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2" name="Picture 2" descr="C:\Users\User\Desktop\Új mappa (3)\Downloads\9e3df2a1cb6b47e2c42cf3ae9c0ef5b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1" y="285728"/>
            <a:ext cx="5357851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35718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Tengo escamas pero no soy pez, tengo corona pero no soy reina ¿quién soy?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2857496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PIÑA</a:t>
            </a:r>
            <a:endParaRPr lang="es-ES" sz="40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1486590_f10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500042"/>
            <a:ext cx="5000628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4000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Tiene famosa memoria, gran tamaño y dura piel, y la </a:t>
            </a:r>
            <a:r>
              <a:rPr lang="es-ES" sz="28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naríz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más grandota que en el mundo pueda haber.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2928934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ELEFANTE</a:t>
            </a:r>
            <a:endParaRPr lang="es-ES" sz="36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f3d53cc2939171328177ea50b16eaf9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7" y="0"/>
            <a:ext cx="55006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57266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1433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 un árbol y tiene hojas, ni es ternera y tiene lomo. Con mi cerebro lo como y, </a:t>
            </a:r>
            <a:r>
              <a:rPr lang="es-ES" sz="24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trás</a:t>
            </a: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contarme sus cosas, lo vuelvo a dejar y tomo otro lomo con sus hojas y a su aventura me asomo</a:t>
            </a: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357290" y="2857496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LIBRO</a:t>
            </a:r>
            <a:endParaRPr lang="es-ES" sz="40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a27bab3b237309ed797cc0703b9cb4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0"/>
            <a:ext cx="55721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57166"/>
            <a:ext cx="38576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Tengo 12 amiguitos, todos en una tabla. Si yo no los toco ellos no me hablan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2714620"/>
            <a:ext cx="3071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PIANO</a:t>
            </a:r>
            <a:endParaRPr lang="es-ES" sz="40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3" name="Picture 2" descr="C:\Users\User\Desktop\Új mappa (3)\Downloads\1fe579601790eccadb7cb55b206100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0"/>
            <a:ext cx="5500694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35834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214290"/>
            <a:ext cx="335758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Tengo alas, pero no vuelo, me encantan los peces y soy muy buen nadador.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2857496"/>
            <a:ext cx="3857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PINGÜINO </a:t>
            </a:r>
            <a:endParaRPr lang="es-ES" sz="40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4" name="Picture 2" descr="C:\Users\User\Desktop\Új mappa (3)\Downloads\ed5e71ff1e77468677b8fa8fb693256e.jpg"/>
          <p:cNvPicPr>
            <a:picLocks noChangeAspect="1" noChangeArrowheads="1"/>
          </p:cNvPicPr>
          <p:nvPr/>
        </p:nvPicPr>
        <p:blipFill>
          <a:blip r:embed="rId3"/>
          <a:srcRect l="6250" t="4687" b="18750"/>
          <a:stretch>
            <a:fillRect/>
          </a:stretch>
        </p:blipFill>
        <p:spPr bwMode="auto">
          <a:xfrm>
            <a:off x="3714744" y="0"/>
            <a:ext cx="54292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" y="0"/>
            <a:ext cx="9358348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1433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Dos hojas somos de un mismo </a:t>
            </a:r>
            <a:r>
              <a:rPr lang="es-ES" sz="28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arbol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si trabajamos juntas, cortamos y cortamos.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2571744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TIJERAS</a:t>
            </a:r>
            <a:endParaRPr lang="es-ES" sz="36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86512" y="714356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kDL3ymKH978/SxBBLBA9x_I/AAAAAAAACFw/Vd_Xb04ejlA/s1600/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0"/>
            <a:ext cx="5786446" cy="6858000"/>
          </a:xfrm>
          <a:prstGeom prst="rect">
            <a:avLst/>
          </a:prstGeom>
          <a:noFill/>
        </p:spPr>
      </p:pic>
      <p:pic>
        <p:nvPicPr>
          <p:cNvPr id="2" name="Picture 2" descr="C:\Users\User\Desktop\Új mappa (3)\Downloads\52326c1c8f819d9e00a3e82879f5f4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"/>
            <a:ext cx="55006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" y="0"/>
            <a:ext cx="9358348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35004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Tengo cuartos y no soy casa ni hotel. Tengo medias y no soy mujer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282" y="2643182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EL RELOJ</a:t>
            </a:r>
            <a:endParaRPr lang="es-ES" sz="36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8579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dreamstime.com/thumblarge_243/1204597967771uYN.jpg"/>
          <p:cNvPicPr>
            <a:picLocks noChangeAspect="1" noChangeArrowheads="1"/>
          </p:cNvPicPr>
          <p:nvPr/>
        </p:nvPicPr>
        <p:blipFill>
          <a:blip r:embed="rId2"/>
          <a:srcRect b="4999"/>
          <a:stretch>
            <a:fillRect/>
          </a:stretch>
        </p:blipFill>
        <p:spPr bwMode="auto">
          <a:xfrm>
            <a:off x="3714744" y="357166"/>
            <a:ext cx="5429256" cy="6072230"/>
          </a:xfrm>
          <a:prstGeom prst="rect">
            <a:avLst/>
          </a:prstGeom>
          <a:noFill/>
        </p:spPr>
      </p:pic>
      <p:pic>
        <p:nvPicPr>
          <p:cNvPr id="1028" name="Picture 4" descr="http://www.fotoplatforma.pl/foto_galeria/1033_DSCN0750poprawio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643306" y="0"/>
            <a:ext cx="5500694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072330" y="642918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Helen</a:t>
            </a:r>
            <a:endParaRPr lang="es-ES" sz="11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4" name="Picture 2" descr="http://moterahd.files.wordpress.com/2011/10/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5283" y="0"/>
            <a:ext cx="9239283" cy="6858000"/>
          </a:xfrm>
          <a:prstGeom prst="rect">
            <a:avLst/>
          </a:prstGeom>
          <a:noFill/>
        </p:spPr>
      </p:pic>
      <p:pic>
        <p:nvPicPr>
          <p:cNvPr id="1032" name="Picture 8" descr="http://d3ds4oy7g1wrqq.cloudfront.net/megustakuandocallas/myfiles/sonris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85728"/>
            <a:ext cx="2285984" cy="2265665"/>
          </a:xfrm>
          <a:prstGeom prst="rect">
            <a:avLst/>
          </a:prstGeom>
          <a:noFill/>
        </p:spPr>
      </p:pic>
      <p:pic>
        <p:nvPicPr>
          <p:cNvPr id="1030" name="Picture 6" descr="http://mamietitine.m.a.pic.centerblog.net/e082a317.jpg"/>
          <p:cNvPicPr>
            <a:picLocks noChangeAspect="1" noChangeArrowheads="1"/>
          </p:cNvPicPr>
          <p:nvPr/>
        </p:nvPicPr>
        <p:blipFill>
          <a:blip r:embed="rId6"/>
          <a:srcRect l="16369" t="19043" b="16503"/>
          <a:stretch>
            <a:fillRect/>
          </a:stretch>
        </p:blipFill>
        <p:spPr bwMode="auto">
          <a:xfrm>
            <a:off x="0" y="2857496"/>
            <a:ext cx="3558556" cy="278608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_helen_051002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64" y="5429264"/>
            <a:ext cx="2000264" cy="956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785786" y="2428868"/>
            <a:ext cx="1545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</a:t>
            </a:r>
            <a:r>
              <a:rPr lang="es-ES" sz="1600" b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</a:t>
            </a: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605</Words>
  <Application>Microsoft Office PowerPoint</Application>
  <PresentationFormat>Presentación en pantalla (4:3)</PresentationFormat>
  <Paragraphs>100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Adivina..  Adivinanza</dc:title>
  <dc:creator>Helen-Bruji</dc:creator>
  <cp:lastModifiedBy>Eleni</cp:lastModifiedBy>
  <cp:revision>44</cp:revision>
  <dcterms:created xsi:type="dcterms:W3CDTF">2013-04-19T22:01:55Z</dcterms:created>
  <dcterms:modified xsi:type="dcterms:W3CDTF">2013-10-11T23:24:17Z</dcterms:modified>
  <cp:contentStatus>Final</cp:contentStatus>
</cp:coreProperties>
</file>