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93" r:id="rId2"/>
    <p:sldMasterId id="2147484105" r:id="rId3"/>
    <p:sldMasterId id="2147484183" r:id="rId4"/>
  </p:sldMasterIdLst>
  <p:sldIdLst>
    <p:sldId id="309" r:id="rId5"/>
    <p:sldId id="304" r:id="rId6"/>
    <p:sldId id="305" r:id="rId7"/>
    <p:sldId id="306" r:id="rId8"/>
    <p:sldId id="307" r:id="rId9"/>
    <p:sldId id="308" r:id="rId10"/>
    <p:sldId id="303" r:id="rId11"/>
    <p:sldId id="299" r:id="rId12"/>
    <p:sldId id="30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Yp14y/E4hoxEOtu1RrV1A==" hashData="w5KE32SHheHn1i6vsC7YYVfVG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B3FF"/>
    <a:srgbClr val="DEACB0"/>
    <a:srgbClr val="FF7C8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999D941-5D5D-4082-82F7-8ED340093991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9C94F75-837F-4241-A217-876A5195761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61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67B443F-1671-4EE4-9A7C-B57F0F751C86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AF6E639-79CD-4E7D-8866-60C90B93E95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588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40951E9-4129-49B6-AFC8-F4ADD1D19182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5BF9C49-E593-44EF-BEB3-990DFD77832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941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60D5D3C-AC9D-4E25-BB52-4EAB3137C934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B50680A-5340-43D5-8331-94294177BCD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86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5B0EB95-B3CF-4A96-830C-38EF28FFBB8D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21C599C-B130-4C92-BF6F-7218711F34A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4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D41C740-2DA5-4D9F-84A8-B24657773C61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55D98F1-7D98-47A2-94E9-5419B8D9404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275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41965D5-423E-428D-B076-2D6DCDD864F9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869EAB0-9A12-48BC-8623-F1D09B18107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36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8F400C5-705F-493B-A3B9-A14EA9ACD723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707BF8F-A709-4B87-AF77-AC7EE7B6816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67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9FEAA95-574C-4918-8CC9-1912B07B9F6F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7B47AF2-C09C-455E-A91C-E533FC9A7E0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148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B6D8EE1-6322-4604-BC37-C293E38FBDCA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27EDE21-63A8-431D-A380-7627C9F9180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872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C38FF25-072F-4636-8126-DF47B96318DF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F16C932-7EEB-47E0-A4A2-B70A63830A6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476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D7820-1FC2-42D8-8B64-43B4560BFA12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2689C-EE9B-4F66-99B1-CEAF6AEFDDA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5617681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59428-9DE8-4CE8-85BA-DCFCBB55572E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BBA46-80E9-4678-82E6-2C9B14ECB11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59316592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E669C-AA04-4EBF-9986-95A186A45678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EB480-5BEE-4550-84BE-AAF65150D9A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31080593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E7826-DEBF-4927-861D-745E44C9B76E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8CD10-7C94-4FC9-B849-367B775BB7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51894860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90B58-0A92-4598-9FE8-77E00AE7139B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4BF35-8A18-4BBE-802B-43A9B83F1F9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15128564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8401F-7BE9-49B1-948B-18805A0B1608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6077A-BDD7-46E7-BC77-C9EA801141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32791671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0C98E-863B-4DEE-8630-2103540EF2C9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50602-D540-4F39-9C4A-A739238798A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84908320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CBFBA-F0F0-4633-A7A8-D38B51C8B204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8810E-E3EE-41CE-8079-2789BC9969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0449187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C87F6-3666-43A0-B9DC-E26C2DEE62C1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BE9E0-CDD3-43CC-8B4D-6843D3A5DD4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5554657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5B64E-56EF-4ECA-BCBD-B8B23B57099E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DB6B1-879A-48F3-A463-4F091EF77D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35599147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413F9-FCE0-483F-B98E-7F2EF57FE571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571D9-9D33-4C3D-A764-6FED82A5F47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49258692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139968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133032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160968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16205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774225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03289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007609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178431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114623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797095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196892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D353D-B71B-48CB-8FF7-D15A766AC2B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BC444-DFDE-416E-BCB1-F2814416FD59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56605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97BC3-8C93-436A-B3A8-ACB24C7A30B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408E8-71BD-47E1-B59A-524575811AF4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768201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BF339-9176-442A-A103-7D081615A85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E4DB2-4760-4B33-9284-D5C522D9C3E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320938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BC1F8-1387-4EF8-AA5B-10EB5761B2CA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AB639-20FE-4B54-B469-A17543F2B00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803187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9FA23-2682-4AD3-A880-BC545DCC8B3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BE9F4-49DA-4499-B8B2-4861D9C15FC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190540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47D36-5D23-4181-A019-674DD96B1BEA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4886A-2783-4B2A-B9A2-5F80FAF735CA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384924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BEE57-338B-4484-9CB0-D4642365E2E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3A46E-CD2E-4DAA-BA92-F71CD352CA3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195547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D5F60-05EA-45D8-B0C2-6AF7C8DD423C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5D62E-3D41-4070-BFD7-3E2469A282B9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023832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E921B-E5B4-4116-B674-710A1FF104F0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9135-A193-4949-892A-9B6D30853DBA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030294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64678-0387-424B-8EB1-B58A96D79FD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9CA0E-AC43-40DB-B8DD-86145E66679A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144778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EA341-B41A-4144-9077-B0E70F47863A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A5691-3513-47B9-B9CE-D46891A33EEA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048790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6A779125-CCCC-4D06-AC0A-D8B1C4FA12D0}" type="datetimeFigureOut">
              <a:rPr lang="en-US"/>
              <a:pPr>
                <a:defRPr/>
              </a:pPr>
              <a:t>4/20/2015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AA7D4D46-CCD0-4DAA-BEEC-22D85068EE9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F186CF-FC9F-4FFA-804E-72119E409B2F}" type="datetimeFigureOut">
              <a:rPr lang="es-ES"/>
              <a:pPr>
                <a:defRPr/>
              </a:pPr>
              <a:t>20/04/2015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B89384-E896-477C-AFEE-769A5187B8C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855D0D-2CC4-41DB-B2F7-132BF87FD1C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A6E89E-3530-47EE-AA86-1FB159A1743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414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6682"/>
            <a:ext cx="7416824" cy="5022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apiA\Desktop\anillos bodas png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530" y="1988840"/>
            <a:ext cx="1122363" cy="102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35829" y="2132856"/>
            <a:ext cx="4881662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A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PUNTO </a:t>
            </a:r>
            <a:endParaRPr lang="es-MX" sz="5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DE CASARSE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pic>
        <p:nvPicPr>
          <p:cNvPr id="8" name="Picture 3" descr="E:\Imagenes\Lear Vuelo Saludos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capiA\Desktop\boda-0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377" y="3749951"/>
            <a:ext cx="1017364" cy="118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0476656" y="112474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9" name="Picture 10" descr="C:\Users\capiA\Desktop\flores blancas 4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680853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10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0">
        <p:circle/>
        <p:sndAc>
          <p:stSnd>
            <p:snd r:embed="rId2" name="Las bodas de Luis Alonso-1 Eaglenest.wav"/>
          </p:stSnd>
        </p:sndAc>
      </p:transition>
    </mc:Choice>
    <mc:Fallback>
      <p:transition spd="slow" advTm="0">
        <p:circle/>
        <p:sndAc>
          <p:stSnd>
            <p:snd r:embed="rId2" name="Las bodas de Luis Alons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Imagenes\Lear Vuelo Saludos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Users\capiA\Desktop\Tarjeta 1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705" y="908720"/>
            <a:ext cx="6783671" cy="501312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circle">
                <a:fillToRect r="100000" b="100000"/>
              </a:path>
              <a:tileRect l="-100000" t="-10000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3" name="2 Rectángulo"/>
          <p:cNvSpPr/>
          <p:nvPr/>
        </p:nvSpPr>
        <p:spPr>
          <a:xfrm rot="21208103">
            <a:off x="2956852" y="1233902"/>
            <a:ext cx="462521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Una jovencita </a:t>
            </a:r>
            <a:endParaRPr lang="es-ES" sz="24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esta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a punto de </a:t>
            </a:r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casarse.</a:t>
            </a:r>
          </a:p>
          <a:p>
            <a:pPr algn="ctr"/>
            <a:endParaRPr lang="es-ES" sz="2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En medio </a:t>
            </a: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de una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reunión familiar, </a:t>
            </a:r>
            <a:endParaRPr lang="es-ES" sz="24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se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escucha este </a:t>
            </a:r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dialogo</a:t>
            </a: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entre la </a:t>
            </a:r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novia </a:t>
            </a:r>
            <a:endParaRPr lang="es-ES" sz="24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su </a:t>
            </a:r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tío</a:t>
            </a:r>
            <a:endParaRPr lang="es-MX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34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52128"/>
            <a:ext cx="6012160" cy="4509120"/>
          </a:xfrm>
          <a:prstGeom prst="rect">
            <a:avLst/>
          </a:prstGeom>
          <a:ln w="0" cap="rnd">
            <a:solidFill>
              <a:schemeClr val="tx1"/>
            </a:solidFill>
            <a:bevel/>
            <a:headEnd/>
            <a:tailEnd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E:\Imagenes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 rot="547150">
            <a:off x="2745873" y="1802227"/>
            <a:ext cx="4189964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¿ Y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qué </a:t>
            </a:r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paso </a:t>
            </a: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chiquilla, </a:t>
            </a:r>
            <a:endParaRPr lang="es-ES" sz="24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como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va </a:t>
            </a:r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lo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de tu </a:t>
            </a:r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boda?</a:t>
            </a:r>
          </a:p>
          <a:p>
            <a:pPr algn="ctr"/>
            <a:endParaRPr lang="es-E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Ay </a:t>
            </a: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tío, 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Estoy   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nerviosisima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!!   </a:t>
            </a:r>
            <a:endParaRPr lang="es-MX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7" descr="C:\Users\capiA\Desktop\0e1c49613de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08720"/>
            <a:ext cx="7344816" cy="50405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6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Imagenes\Lear Vuelo Saludos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:\Users\capiA\Desktop\bodas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69" y="548680"/>
            <a:ext cx="7403839" cy="50405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1 Rectángulo"/>
          <p:cNvSpPr/>
          <p:nvPr/>
        </p:nvSpPr>
        <p:spPr>
          <a:xfrm>
            <a:off x="2267744" y="1264692"/>
            <a:ext cx="4320480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Me sudan las manos, </a:t>
            </a:r>
            <a:endParaRPr lang="es-ES" sz="24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no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puedo dormir, </a:t>
            </a:r>
            <a:endParaRPr lang="es-ES" sz="24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y es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que no tengo </a:t>
            </a:r>
            <a:endParaRPr lang="es-ES" sz="24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nada de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experiencia </a:t>
            </a:r>
            <a:endParaRPr lang="es-ES" sz="24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…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no se </a:t>
            </a:r>
            <a:endParaRPr lang="es-ES" sz="24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qué voy </a:t>
            </a:r>
            <a:r>
              <a:rPr lang="es-E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a hacer... </a:t>
            </a:r>
            <a:endParaRPr lang="es-MX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78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Imagenes\Lear Vuelo Saludos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4" name="Picture 2" descr="C:\Users\capiA\Desktop\Frame-518 (Copia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2936"/>
            <a:ext cx="7059259" cy="5042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2" name="1 Rectángulo"/>
          <p:cNvSpPr/>
          <p:nvPr/>
        </p:nvSpPr>
        <p:spPr>
          <a:xfrm rot="174772">
            <a:off x="1622483" y="1681003"/>
            <a:ext cx="503559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Sobrina, es muy </a:t>
            </a:r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fácil… </a:t>
            </a:r>
            <a:endParaRPr lang="es-ES" sz="24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la noche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de </a:t>
            </a:r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bodas </a:t>
            </a: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te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tomas </a:t>
            </a:r>
            <a:endParaRPr lang="es-ES" sz="24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dos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o tres tequilitas, </a:t>
            </a:r>
            <a:endParaRPr lang="es-ES" sz="24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te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relajas, te aflojas, </a:t>
            </a:r>
            <a:endParaRPr lang="es-ES" sz="24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te subes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a la </a:t>
            </a:r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cama, </a:t>
            </a: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abres </a:t>
            </a:r>
            <a:r>
              <a:rPr lang="es-ES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las </a:t>
            </a:r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piernitas</a:t>
            </a:r>
          </a:p>
          <a:p>
            <a:pPr algn="ctr"/>
            <a:r>
              <a:rPr lang="es-ES" sz="2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                       y... </a:t>
            </a:r>
            <a:endParaRPr lang="es-MX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49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674694"/>
            <a:ext cx="8464361" cy="5400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E:\Imagenes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 rot="10800000" flipV="1">
            <a:off x="2951820" y="1534726"/>
            <a:ext cx="291632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lo </a:t>
            </a:r>
            <a: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que </a:t>
            </a:r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no se,</a:t>
            </a:r>
          </a:p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es </a:t>
            </a:r>
            <a: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cocinar, </a:t>
            </a:r>
            <a:endParaRPr lang="es-ES" sz="20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barrer</a:t>
            </a:r>
            <a: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, </a:t>
            </a:r>
            <a:endParaRPr lang="es-ES" sz="20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lavar</a:t>
            </a:r>
            <a: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, </a:t>
            </a:r>
            <a:endParaRPr lang="es-ES" sz="20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fregar,</a:t>
            </a:r>
            <a:endParaRPr lang="es-ES" sz="2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76746">
            <a:off x="444212" y="2377863"/>
            <a:ext cx="26733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No joda tío!, </a:t>
            </a:r>
            <a:endParaRPr lang="es-ES" sz="2000" b="1" dirty="0" smtClean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eso </a:t>
            </a:r>
            <a:r>
              <a:rPr lang="es-ES" sz="2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sí sé 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hacerlo, </a:t>
            </a:r>
            <a:endParaRPr lang="es-MX" sz="2000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 rot="11369405" flipV="1">
            <a:off x="5411760" y="1950407"/>
            <a:ext cx="331094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planchar</a:t>
            </a:r>
            <a: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, </a:t>
            </a:r>
            <a:endParaRPr lang="es-ES" sz="20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hacer </a:t>
            </a:r>
            <a: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el mercado</a:t>
            </a:r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mantener </a:t>
            </a:r>
          </a:p>
          <a:p>
            <a:pPr algn="ctr"/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la </a:t>
            </a:r>
            <a:r>
              <a:rPr lang="es-ES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casa al día, </a:t>
            </a:r>
            <a:endParaRPr lang="es-ES" sz="20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2000" b="1" dirty="0" err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Etc</a:t>
            </a:r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s-ES" sz="2000" b="1" dirty="0" err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etc</a:t>
            </a:r>
            <a:r>
              <a:rPr lang="es-E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…</a:t>
            </a:r>
            <a:endParaRPr lang="es-ES" sz="2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1378" name="Picture 2" descr="C:\Users\capiA\Desktop\03 copy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15" y="548680"/>
            <a:ext cx="8654481" cy="57606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14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22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25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6512"/>
            <a:ext cx="9144001" cy="680415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76664"/>
            <a:ext cx="1296144" cy="6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-108520" y="56818"/>
            <a:ext cx="9289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nadie corte tus alas,</a:t>
            </a:r>
            <a:endParaRPr lang="es-MX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0908704" y="90872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-108520" y="5445224"/>
            <a:ext cx="928903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4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Tú eres quien decide </a:t>
            </a:r>
          </a:p>
          <a:p>
            <a:pPr algn="ctr"/>
            <a:r>
              <a:rPr lang="es-ES_tradnl" sz="4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 alto que quieres  volar.</a:t>
            </a:r>
            <a:endParaRPr lang="es-MX" sz="4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64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14:20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20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Las bodas de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luis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alonso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Manuel de Falla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213</Words>
  <Application>Microsoft Office PowerPoint</Application>
  <PresentationFormat>Presentación en pantalla (4:3)</PresentationFormat>
  <Paragraphs>73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1_(SUb170)  Recopilaciones Facebook Vol 1   902</vt:lpstr>
      <vt:lpstr>2_Tema de Office</vt:lpstr>
      <vt:lpstr>1_Diseño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punto de casarse</dc:title>
  <dc:creator>Eaglenest</dc:creator>
  <cp:lastModifiedBy>Eaglenest</cp:lastModifiedBy>
  <cp:revision>37</cp:revision>
  <dcterms:created xsi:type="dcterms:W3CDTF">2015-03-21T13:32:37Z</dcterms:created>
  <dcterms:modified xsi:type="dcterms:W3CDTF">2015-04-20T21:00:43Z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