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56" r:id="rId3"/>
    <p:sldId id="257" r:id="rId4"/>
    <p:sldId id="266" r:id="rId5"/>
    <p:sldId id="285" r:id="rId6"/>
    <p:sldId id="286" r:id="rId7"/>
    <p:sldId id="287" r:id="rId8"/>
    <p:sldId id="289" r:id="rId9"/>
    <p:sldId id="290" r:id="rId10"/>
    <p:sldId id="291" r:id="rId11"/>
    <p:sldId id="292" r:id="rId12"/>
    <p:sldId id="353" r:id="rId13"/>
    <p:sldId id="293" r:id="rId14"/>
    <p:sldId id="294" r:id="rId15"/>
    <p:sldId id="296" r:id="rId16"/>
    <p:sldId id="297" r:id="rId17"/>
    <p:sldId id="298" r:id="rId18"/>
    <p:sldId id="299" r:id="rId19"/>
    <p:sldId id="288" r:id="rId20"/>
    <p:sldId id="302" r:id="rId21"/>
    <p:sldId id="307" r:id="rId22"/>
    <p:sldId id="308" r:id="rId23"/>
    <p:sldId id="306" r:id="rId24"/>
    <p:sldId id="303" r:id="rId25"/>
    <p:sldId id="314" r:id="rId26"/>
    <p:sldId id="350" r:id="rId27"/>
    <p:sldId id="349" r:id="rId28"/>
    <p:sldId id="344" r:id="rId29"/>
    <p:sldId id="345" r:id="rId30"/>
    <p:sldId id="346" r:id="rId31"/>
    <p:sldId id="347" r:id="rId32"/>
    <p:sldId id="348" r:id="rId33"/>
    <p:sldId id="315" r:id="rId34"/>
    <p:sldId id="323" r:id="rId35"/>
    <p:sldId id="326" r:id="rId36"/>
    <p:sldId id="328" r:id="rId37"/>
    <p:sldId id="330" r:id="rId38"/>
    <p:sldId id="331" r:id="rId39"/>
    <p:sldId id="354" r:id="rId40"/>
    <p:sldId id="337" r:id="rId41"/>
    <p:sldId id="343" r:id="rId42"/>
    <p:sldId id="338" r:id="rId43"/>
    <p:sldId id="341" r:id="rId44"/>
    <p:sldId id="259" r:id="rId45"/>
    <p:sldId id="357" r:id="rId46"/>
    <p:sldId id="358" r:id="rId47"/>
    <p:sldId id="263" r:id="rId48"/>
    <p:sldId id="359" r:id="rId49"/>
    <p:sldId id="360" r:id="rId50"/>
    <p:sldId id="356" r:id="rId51"/>
    <p:sldId id="362" r:id="rId52"/>
    <p:sldId id="352" r:id="rId53"/>
    <p:sldId id="363" r:id="rId5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ObglnsAnPKvzD8ASzSk4g==" hashData="smAQ/cES+M+N0kRglJXzIM6HJC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3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96B5A-626D-47C9-94A0-99AD4B3ACD2B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7DB92-DA0D-4777-8F10-90CE29F6900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7DB92-DA0D-4777-8F10-90CE29F69008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7DB92-DA0D-4777-8F10-90CE29F69008}" type="slidenum">
              <a:rPr lang="es-ES_tradnl" smtClean="0"/>
              <a:pPr/>
              <a:t>52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F6517-15C4-4870-B43A-FA2BC5C8D1D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ECC38-7356-4566-A023-3EF635ACD897}" type="datetimeFigureOut">
              <a:rPr lang="es-ES_tradnl" smtClean="0"/>
              <a:pPr/>
              <a:t>23/04/2013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4061C-E5FB-40D5-900F-D6B09054ABC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1FC428-9811-4ABD-B984-57318F74F6F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4.bp.blogspot.com/-6hKMdledq84/UJX5cs_2VPI/AAAAAAABOWE/geWiTXK8Z9A/s1600/chicas-de-compras-shoping-time-girls.jpg" TargetMode="Externa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6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117.jpeg"/><Relationship Id="rId4" Type="http://schemas.openxmlformats.org/officeDocument/2006/relationships/image" Target="../media/image115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fondopantalla.com.es/file/1439/1024x768/crop/evangelina-lilly-muy-sex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  <p:pic>
        <p:nvPicPr>
          <p:cNvPr id="1026" name="Picture 2" descr="C:\Users\abuelitos\Pictures\text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642918"/>
            <a:ext cx="7591425" cy="5429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429520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insert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Selena-g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0144196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Selena-g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0144196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Selena-g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0144196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Selena-g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-18000"/>
            <a:ext cx="10144196" cy="6876000"/>
          </a:xfrm>
          <a:prstGeom prst="ellipse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357818" y="2333685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No es que las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 mujeres somos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 mejores que los hombres en todo,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 pero  los hombres deben dejar de subestimar a las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 mujeres .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J:\HACER PPS\CARPETA PLANTILLAS\1108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12" descr="Chica guapa morena con estilo es muy feliz en un viaje de compras con bolsas de compras Foto de archivo - 155270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1480" y="214290"/>
            <a:ext cx="3692520" cy="56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0"/>
            <a:ext cx="578647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7030A0"/>
                </a:solidFill>
                <a:latin typeface="Curlz MT" pitchFamily="82" charset="0"/>
                <a:cs typeface="Arial" pitchFamily="34" charset="0"/>
              </a:rPr>
              <a:t>Leído en una revista </a:t>
            </a:r>
          </a:p>
          <a:p>
            <a:r>
              <a:rPr lang="es-ES_tradnl" sz="2800" dirty="0" smtClean="0">
                <a:solidFill>
                  <a:srgbClr val="7030A0"/>
                </a:solidFill>
                <a:latin typeface="Curlz MT" pitchFamily="82" charset="0"/>
                <a:cs typeface="Arial" pitchFamily="34" charset="0"/>
              </a:rPr>
              <a:t>“UN HOMBRE, habla de cómo las mujeres somos al ir de compras: que somos insoportables, que tardamos años, que volvemos locas a las dependientas, que removemos todo y dejamos la tienda como si hubiera pasado un tsunami. Vaya, lo típico. Y sí, muchas son o somos así y otras no. Por ello no lo voy a criticar. Al revés, me he reído y me he visto reflejada en algunas cosas. Ja.ja.ja </a:t>
            </a:r>
          </a:p>
        </p:txBody>
      </p:sp>
      <p:pic>
        <p:nvPicPr>
          <p:cNvPr id="7" name="Picture 10" descr="Chicas_comprando : Shopper mujer con bolsas de compras Shopper niña sosteniendo bolsas de compra sonriendo feliz y fresco hermoso alegre raza caucásica mixta chino asiático modelo femenino compras aisladas sobre fondo blanco Foto de archi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357694"/>
            <a:ext cx="1836000" cy="183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://3.bp.blogspot.com/-O4G78EC1ffU/UJX5c0WUWCI/AAAAAAABOWM/s2heStJ5sbE/s400/chicas-de-compras-shoping-time-girls---s.jpg">
            <a:hlinkClick r:id="rId5" tooltip="click para ampliar y/o descargar esta imagen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0"/>
            <a:ext cx="5734142" cy="47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4295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CHICAS\tag chicas firmas  (112)_thum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928670"/>
            <a:ext cx="4924425" cy="38766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072074"/>
            <a:ext cx="74286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latin typeface="Curlz MT" pitchFamily="82" charset="0"/>
              </a:rPr>
              <a:t>Cosas en las que las chicas somos mejores</a:t>
            </a:r>
            <a:r>
              <a:rPr lang="es-ES_tradnl" sz="3600" dirty="0" smtClean="0">
                <a:latin typeface="Curlz MT" pitchFamily="82" charset="0"/>
              </a:rPr>
              <a:t>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596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050" name="Picture 2" descr="J:\HACER PPS\CHICAS\9051_236694093122476_214169104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4860000" cy="64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143636" y="571480"/>
            <a:ext cx="30003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b="1" dirty="0" smtClean="0">
                <a:solidFill>
                  <a:schemeClr val="bg2"/>
                </a:solidFill>
                <a:latin typeface="Curlz MT" pitchFamily="82" charset="0"/>
              </a:rPr>
              <a:t>Las mujeres </a:t>
            </a:r>
          </a:p>
          <a:p>
            <a:r>
              <a:rPr lang="es-ES_tradnl" sz="3200" b="1" dirty="0" smtClean="0">
                <a:solidFill>
                  <a:schemeClr val="bg2"/>
                </a:solidFill>
                <a:latin typeface="Curlz MT" pitchFamily="82" charset="0"/>
              </a:rPr>
              <a:t>somos cada </a:t>
            </a:r>
          </a:p>
          <a:p>
            <a:r>
              <a:rPr lang="es-ES_tradnl" sz="3200" b="1" dirty="0" smtClean="0">
                <a:solidFill>
                  <a:schemeClr val="bg2"/>
                </a:solidFill>
                <a:latin typeface="Curlz MT" pitchFamily="82" charset="0"/>
              </a:rPr>
              <a:t>vez más </a:t>
            </a:r>
          </a:p>
          <a:p>
            <a:r>
              <a:rPr lang="es-ES_tradnl" sz="3200" b="1" dirty="0" smtClean="0">
                <a:solidFill>
                  <a:schemeClr val="bg2"/>
                </a:solidFill>
                <a:latin typeface="Curlz MT" pitchFamily="82" charset="0"/>
              </a:rPr>
              <a:t>“perfectas”.</a:t>
            </a:r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596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7" name="Picture 2" descr="J:\HACER PPS\CHICAS\9051_236694093122476_214169104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78000"/>
            <a:ext cx="4860000" cy="64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J:\HACER PPS\CHICAS\9051_236694093122476_214169104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785794"/>
            <a:ext cx="4860000" cy="648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900"/>
                            </p:stCondLst>
                            <p:childTnLst>
                              <p:par>
                                <p:cTn id="2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00"/>
                            </p:stCondLst>
                            <p:childTnLst>
                              <p:par>
                                <p:cTn id="29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200"/>
                            </p:stCondLst>
                            <p:childTnLst>
                              <p:par>
                                <p:cTn id="36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CHICAS\392957_235773003214585_2001198742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714612" y="571480"/>
            <a:ext cx="3118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solidFill>
                  <a:schemeClr val="bg2"/>
                </a:solidFill>
                <a:latin typeface="Curlz MT" pitchFamily="82" charset="0"/>
              </a:rPr>
              <a:t>Sobrevivimos más.</a:t>
            </a:r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0003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051" name="Picture 3" descr="J:\HACER PPS\FONDOS PANTALLAS\14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7425" cy="3429000"/>
          </a:xfrm>
          <a:prstGeom prst="rect">
            <a:avLst/>
          </a:prstGeom>
          <a:noFill/>
        </p:spPr>
      </p:pic>
      <p:pic>
        <p:nvPicPr>
          <p:cNvPr id="2055" name="Picture 7" descr="J:\HACER PPS\FONDOS PANTALLAS\14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418" y="3357562"/>
            <a:ext cx="4643582" cy="3500438"/>
          </a:xfrm>
          <a:prstGeom prst="rect">
            <a:avLst/>
          </a:prstGeom>
          <a:noFill/>
        </p:spPr>
      </p:pic>
      <p:pic>
        <p:nvPicPr>
          <p:cNvPr id="14" name="Picture 7" descr="J:\HACER PPS\FONDOS PANTALLAS\14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3792" y="0"/>
            <a:ext cx="4643583" cy="3429000"/>
          </a:xfrm>
          <a:prstGeom prst="rect">
            <a:avLst/>
          </a:prstGeom>
          <a:noFill/>
        </p:spPr>
      </p:pic>
      <p:pic>
        <p:nvPicPr>
          <p:cNvPr id="15" name="Picture 7" descr="J:\HACER PPS\FONDOS PANTALLAS\14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643583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CHICAS\735220_233207570137795_208750806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80000" cy="61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0"/>
            <a:ext cx="9429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urlz MT" pitchFamily="82" charset="0"/>
              </a:rPr>
              <a:t>Podemos hacer comentarios, sobre cuán tontos son los </a:t>
            </a:r>
          </a:p>
          <a:p>
            <a:r>
              <a:rPr lang="es-ES_tradn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urlz MT" pitchFamily="82" charset="0"/>
              </a:rPr>
              <a:t>hombres en su presencia, porque no están escuchando, </a:t>
            </a:r>
          </a:p>
          <a:p>
            <a:r>
              <a:rPr lang="es-ES_tradn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urlz MT" pitchFamily="82" charset="0"/>
              </a:rPr>
              <a:t> de todas maneras.  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215206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533433_238913692900516_76749240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544350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7" name="Picture 2" descr="C:\Users\abuelitos\Desktop\533433_238913692900516_76749240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0"/>
            <a:ext cx="544350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J:\HACER PPS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57554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214942" y="21429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latin typeface="Curlz MT" pitchFamily="82" charset="0"/>
              </a:rPr>
              <a:t>Sabemos desahogarnos. </a:t>
            </a:r>
          </a:p>
          <a:p>
            <a:r>
              <a:rPr lang="es-ES_tradnl" sz="3200" b="1" dirty="0" smtClean="0">
                <a:latin typeface="Curlz MT" pitchFamily="82" charset="0"/>
              </a:rPr>
              <a:t>Las mujeres tenemos </a:t>
            </a:r>
          </a:p>
          <a:p>
            <a:r>
              <a:rPr lang="es-ES_tradnl" sz="3200" b="1" dirty="0" smtClean="0">
                <a:latin typeface="Curlz MT" pitchFamily="82" charset="0"/>
              </a:rPr>
              <a:t>más facilidad para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comunicar </a:t>
            </a:r>
            <a:r>
              <a:rPr lang="es-ES_tradnl" sz="3200" b="1" dirty="0" smtClean="0">
                <a:latin typeface="Curlz MT" pitchFamily="82" charset="0"/>
              </a:rPr>
              <a:t>lo que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nos pasa.</a:t>
            </a:r>
            <a:endParaRPr lang="es-ES_tradnl" sz="3200" b="1" dirty="0">
              <a:solidFill>
                <a:schemeClr val="bg1"/>
              </a:solidFill>
              <a:latin typeface="Curlz MT" pitchFamily="82" charset="0"/>
            </a:endParaRPr>
          </a:p>
        </p:txBody>
      </p:sp>
      <p:pic>
        <p:nvPicPr>
          <p:cNvPr id="14" name="Picture 2" descr="J:\HACER PPS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0"/>
            <a:ext cx="2643206" cy="6858000"/>
          </a:xfrm>
          <a:prstGeom prst="rect">
            <a:avLst/>
          </a:prstGeom>
          <a:noFill/>
        </p:spPr>
      </p:pic>
      <p:pic>
        <p:nvPicPr>
          <p:cNvPr id="15" name="Picture 2" descr="J:\HACER PPS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0"/>
            <a:ext cx="33575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8610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/>
              <a:t> </a:t>
            </a:r>
            <a:r>
              <a:rPr lang="es-ES_tradnl" sz="3200" b="1" dirty="0" smtClean="0">
                <a:latin typeface="Curlz MT" pitchFamily="82" charset="0"/>
              </a:rPr>
              <a:t>Duramos más en</a:t>
            </a:r>
          </a:p>
          <a:p>
            <a:r>
              <a:rPr lang="es-ES_tradnl" sz="3200" b="1" dirty="0" smtClean="0">
                <a:latin typeface="Curlz MT" pitchFamily="82" charset="0"/>
              </a:rPr>
              <a:t> nuestros trabajos.</a:t>
            </a:r>
          </a:p>
          <a:p>
            <a:r>
              <a:rPr lang="es-ES_tradnl" sz="3200" b="1" dirty="0" smtClean="0">
                <a:latin typeface="Curlz MT" pitchFamily="82" charset="0"/>
              </a:rPr>
              <a:t> </a:t>
            </a:r>
            <a:r>
              <a:rPr lang="es-ES_tradnl" sz="3200" b="1" dirty="0" smtClean="0">
                <a:solidFill>
                  <a:srgbClr val="C00000"/>
                </a:solidFill>
                <a:latin typeface="Curlz MT" pitchFamily="82" charset="0"/>
              </a:rPr>
              <a:t>Pues nos pagan menos.</a:t>
            </a:r>
            <a:endParaRPr lang="es-ES_tradnl" sz="3200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2264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4818" name="Picture 2" descr="http://apalfbilbao.com/wp-content/uploads/2010/01/pajaros-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00362" y="714356"/>
            <a:ext cx="7486239" cy="57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todofondosdenavidad.com-8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0"/>
            <a:ext cx="859500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58" y="57148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latin typeface="Curlz MT" pitchFamily="82" charset="0"/>
              </a:rPr>
              <a:t>Nos alimentamos mejor.</a:t>
            </a:r>
          </a:p>
          <a:p>
            <a:r>
              <a:rPr lang="es-ES_tradnl" sz="3200" b="1" dirty="0" smtClean="0">
                <a:solidFill>
                  <a:srgbClr val="C00000"/>
                </a:solidFill>
                <a:latin typeface="Curlz MT" pitchFamily="82" charset="0"/>
              </a:rPr>
              <a:t>De todas maneras, </a:t>
            </a:r>
          </a:p>
          <a:p>
            <a:r>
              <a:rPr lang="es-ES_tradnl" sz="3200" b="1" dirty="0" smtClean="0">
                <a:solidFill>
                  <a:srgbClr val="C00000"/>
                </a:solidFill>
                <a:latin typeface="Curlz MT" pitchFamily="82" charset="0"/>
              </a:rPr>
              <a:t>somos las más </a:t>
            </a:r>
          </a:p>
          <a:p>
            <a:r>
              <a:rPr lang="es-ES_tradnl" sz="3200" b="1" dirty="0" smtClean="0">
                <a:solidFill>
                  <a:srgbClr val="C00000"/>
                </a:solidFill>
                <a:latin typeface="Curlz MT" pitchFamily="82" charset="0"/>
              </a:rPr>
              <a:t>adictas al chocolate.</a:t>
            </a:r>
            <a:endParaRPr lang="es-ES_tradnl" sz="3200" b="1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3798" name="Picture 6" descr="http://www.vitadelia.com/images/2008/11/chocolate-neg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071810"/>
            <a:ext cx="2942354" cy="248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3800" name="Picture 8" descr="http://blog.kiwilimon.com/wp-content/uploads/2012/02/Recetas_Chocolate_San_Valent%C3%AD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786058"/>
            <a:ext cx="2520000" cy="2520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2.bp.blogspot.com/-M5-30Kfjfr4/TiMOm9Gk-cI/AAAAAAAADAA/457bmZ5g94w/s1600/comer-chocolate-wallpapers_28568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5724000"/>
          </a:xfrm>
          <a:prstGeom prst="rect">
            <a:avLst/>
          </a:prstGeom>
          <a:noFill/>
          <a:effectLst/>
        </p:spPr>
      </p:pic>
      <p:pic>
        <p:nvPicPr>
          <p:cNvPr id="5" name="Picture 4" descr="http://mm.nosotras.com/Espa%C3%B1ol/Mujeres/Coraz%C3%B3n/Bombazos/58227/chocolate-viton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4786322"/>
            <a:ext cx="3618000" cy="24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14546" y="5288340"/>
            <a:ext cx="69294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Hay veces, en las que el chocolate, </a:t>
            </a:r>
            <a:r>
              <a:rPr lang="es-ES_tradnl" sz="3200" dirty="0" smtClean="0">
                <a:latin typeface="Curlz MT" pitchFamily="82" charset="0"/>
              </a:rPr>
              <a:t>realmente puede resolver nuestros problemas…</a:t>
            </a:r>
            <a:endParaRPr lang="es-ES_tradnl" sz="3200" dirty="0">
              <a:latin typeface="Curlz MT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4295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4098" name="Picture 2" descr="J:\HACER PPS\FONDITOS\987_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58832" cy="6876000"/>
          </a:xfrm>
          <a:prstGeom prst="rect">
            <a:avLst/>
          </a:prstGeom>
          <a:noFill/>
        </p:spPr>
      </p:pic>
      <p:pic>
        <p:nvPicPr>
          <p:cNvPr id="4099" name="Picture 3" descr="J:\HACER PPS\FONDITOS\agua_1024x76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Mujeres, Natalie Port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42918"/>
            <a:ext cx="3502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solidFill>
                  <a:schemeClr val="bg2"/>
                </a:solidFill>
                <a:latin typeface="Curlz MT" pitchFamily="82" charset="0"/>
              </a:rPr>
              <a:t>Somos mejores jefas.</a:t>
            </a:r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 </a:t>
            </a:r>
            <a:endParaRPr lang="es-ES_tradnl" sz="3200" dirty="0">
              <a:solidFill>
                <a:schemeClr val="bg2"/>
              </a:solidFill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58082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7" name="Picture 2" descr="Mujeres, Natalie Port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ellipse">
            <a:avLst/>
          </a:prstGeom>
          <a:noFill/>
        </p:spPr>
      </p:pic>
      <p:pic>
        <p:nvPicPr>
          <p:cNvPr id="8" name="Picture 2" descr="Mujeres, Natalie Port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</p:spPr>
      </p:pic>
      <p:pic>
        <p:nvPicPr>
          <p:cNvPr id="9" name="Picture 2" descr="Mujeres, Natalie Port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14400" y="1571612"/>
            <a:ext cx="822960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CHICAS\482393_236032323188653_1197634014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0"/>
            <a:ext cx="4530699" cy="62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000628" y="1500174"/>
            <a:ext cx="392902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latin typeface="Curlz MT" pitchFamily="82" charset="0"/>
              </a:rPr>
              <a:t>Nuestro sistema inmune</a:t>
            </a:r>
          </a:p>
          <a:p>
            <a:r>
              <a:rPr lang="es-ES_tradnl" sz="3200" b="1" dirty="0" smtClean="0">
                <a:latin typeface="Curlz MT" pitchFamily="82" charset="0"/>
              </a:rPr>
              <a:t> es más fuerte.</a:t>
            </a:r>
            <a:r>
              <a:rPr lang="es-ES_tradnl" sz="3200" dirty="0" smtClean="0">
                <a:latin typeface="Curlz MT" pitchFamily="82" charset="0"/>
              </a:rPr>
              <a:t> </a:t>
            </a:r>
            <a:endParaRPr lang="es-ES_tradnl" sz="3200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1746" name="Picture 2" descr="http://www.zauberhaftes-nageldesign.de/7taub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72264" y="3929066"/>
            <a:ext cx="1928826" cy="2219325"/>
          </a:xfrm>
          <a:prstGeom prst="rect">
            <a:avLst/>
          </a:prstGeom>
          <a:noFill/>
        </p:spPr>
      </p:pic>
      <p:pic>
        <p:nvPicPr>
          <p:cNvPr id="31748" name="Picture 4" descr="http://img0.liveinternet.ru/images/attach/c/4/78/629/78629094_3491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57166"/>
            <a:ext cx="1805625" cy="1080000"/>
          </a:xfrm>
          <a:prstGeom prst="rect">
            <a:avLst/>
          </a:prstGeom>
          <a:noFill/>
        </p:spPr>
      </p:pic>
      <p:pic>
        <p:nvPicPr>
          <p:cNvPr id="40964" name="Picture 4" descr="http://alimentosparacurar.com/!sitios/!AlimentosParaCurar/ilustraciones/manzana_aumentar%20defensa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71612"/>
            <a:ext cx="3348000" cy="223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J:\HACER PPS\FONDITOS\hierba4wu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265181" cy="6948000"/>
          </a:xfrm>
          <a:prstGeom prst="rect">
            <a:avLst/>
          </a:prstGeom>
          <a:noFill/>
        </p:spPr>
      </p:pic>
      <p:pic>
        <p:nvPicPr>
          <p:cNvPr id="11" name="Picture 2" descr="J:\HACER PPS\FONDITOS\hierba4wu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265181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12274 0.52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" y="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Mujeres, Natalie Port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285852" y="10001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2">
                    <a:lumMod val="75000"/>
                  </a:schemeClr>
                </a:solidFill>
                <a:latin typeface="Curlz MT" pitchFamily="82" charset="0"/>
              </a:rPr>
              <a:t>Las mujeres se comunican mejor que los hombres.</a:t>
            </a:r>
            <a:endParaRPr lang="es-ES_tradnl" sz="3200" dirty="0">
              <a:solidFill>
                <a:schemeClr val="bg2">
                  <a:lumMod val="75000"/>
                </a:schemeClr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146" name="Picture 2" descr="J:\HACER PPS\CHICAS\483798_236972173094668_245005974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0"/>
            <a:ext cx="4378839" cy="62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14810" y="4214818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Podemos asustar a nuestros jefes hombres, con excusas de misteriosos desordenes ginecológicos…</a:t>
            </a:r>
            <a:endParaRPr lang="es-ES_tradnl" sz="3200" dirty="0">
              <a:solidFill>
                <a:schemeClr val="bg2"/>
              </a:solidFill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J:\HACER PPS\CHICAS\67796_237103759748176_114708115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642918"/>
            <a:ext cx="3886200" cy="58388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4572000" y="164305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latin typeface="Curlz MT" pitchFamily="82" charset="0"/>
              </a:rPr>
              <a:t>Tenemos la habilidad de vestirnos nosotras mismas </a:t>
            </a:r>
          </a:p>
          <a:p>
            <a:r>
              <a:rPr lang="es-ES_tradnl" sz="3200" dirty="0" smtClean="0">
                <a:latin typeface="Curlz MT" pitchFamily="82" charset="0"/>
              </a:rPr>
              <a:t>y comprar nuestra </a:t>
            </a:r>
          </a:p>
          <a:p>
            <a:r>
              <a:rPr lang="es-ES_tradnl" sz="3200" dirty="0" smtClean="0">
                <a:latin typeface="Curlz MT" pitchFamily="82" charset="0"/>
              </a:rPr>
              <a:t>propia ropa…</a:t>
            </a:r>
            <a:endParaRPr lang="es-ES_tradnl" sz="3200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http://lujazos.com/wp-content/2010/11/ta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05500" cy="37909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6" name="Picture 4" descr="J:\HACER PPS\CHICAS\nohippi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934000"/>
            <a:ext cx="2224177" cy="392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57224" y="4000504"/>
            <a:ext cx="56855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latin typeface="Curlz MT" pitchFamily="82" charset="0"/>
              </a:rPr>
              <a:t>Los taxis se detienen por nosotras…</a:t>
            </a:r>
            <a:endParaRPr lang="es-ES_tradnl" sz="3200" dirty="0">
              <a:latin typeface="Curlz MT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58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4337" name="Picture 1" descr="J:\HACER PPS\CHICAS\60588_237153529743199_495750681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285728"/>
            <a:ext cx="4200000" cy="63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00034" y="128586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Podemos hablarle a la </a:t>
            </a:r>
          </a:p>
          <a:p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gente del sexo opuesto, </a:t>
            </a:r>
          </a:p>
          <a:p>
            <a:r>
              <a:rPr lang="es-ES_tradnl" sz="3200" dirty="0" smtClean="0">
                <a:solidFill>
                  <a:schemeClr val="bg2"/>
                </a:solidFill>
                <a:latin typeface="Curlz MT" pitchFamily="82" charset="0"/>
              </a:rPr>
              <a:t>sin tener que imaginárnoslos desnudos…</a:t>
            </a:r>
            <a:endParaRPr lang="es-ES_tradnl" sz="3200" dirty="0">
              <a:solidFill>
                <a:schemeClr val="bg2"/>
              </a:solidFill>
              <a:latin typeface="Curlz MT" pitchFamily="82" charset="0"/>
            </a:endParaRPr>
          </a:p>
        </p:txBody>
      </p:sp>
      <p:pic>
        <p:nvPicPr>
          <p:cNvPr id="1026" name="Picture 2" descr="J:\HACER PPS\CHICOS\1 -patatitasylimones (17)_thum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214686"/>
            <a:ext cx="4422287" cy="511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15206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joyeriaydiamantes.com/media/catalog/product/cache/1/image/9df78eab33525d08d6e5fb8d27136e95/m/e/medici-pendientes-largos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0000" y="0"/>
            <a:ext cx="10314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157161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latin typeface="Curlz MT" pitchFamily="82" charset="0"/>
              </a:rPr>
              <a:t>Nunca nos arrepentiremos, de habernos perforado las orejas…</a:t>
            </a:r>
            <a:endParaRPr lang="es-ES_tradnl" sz="3600" dirty="0">
              <a:latin typeface="Curlz MT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www.clarin.com/opinion/Necesitamos-graduados-universitarios_CLAIMA20121122_0039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1790" cy="6858000"/>
          </a:xfrm>
          <a:prstGeom prst="rect">
            <a:avLst/>
          </a:prstGeom>
          <a:noFill/>
        </p:spPr>
      </p:pic>
      <p:pic>
        <p:nvPicPr>
          <p:cNvPr id="5" name="Picture 2" descr="http://pictures2.todocoleccion.net/fot/b55/1554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71528"/>
            <a:ext cx="2943225" cy="42862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ebfmn.unsl.edu.ar/boletines/boletin209/graduado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0"/>
            <a:ext cx="1905000" cy="190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000364" y="5000636"/>
            <a:ext cx="40548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accent6">
                    <a:lumMod val="50000"/>
                  </a:schemeClr>
                </a:solidFill>
                <a:latin typeface="Curlz MT" pitchFamily="82" charset="0"/>
              </a:rPr>
              <a:t>Nos graduamos antes.</a:t>
            </a:r>
            <a:r>
              <a:rPr lang="es-ES_tradnl" sz="3600" dirty="0" smtClean="0">
                <a:solidFill>
                  <a:schemeClr val="accent6">
                    <a:lumMod val="50000"/>
                  </a:schemeClr>
                </a:solidFill>
                <a:latin typeface="Curlz MT" pitchFamily="82" charset="0"/>
              </a:rPr>
              <a:t> </a:t>
            </a:r>
            <a:endParaRPr lang="es-ES_tradnl" sz="3600" dirty="0">
              <a:solidFill>
                <a:schemeClr val="accent6">
                  <a:lumMod val="50000"/>
                </a:schemeClr>
              </a:solidFill>
              <a:latin typeface="Curlz MT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29520" y="35716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143240" y="3571876"/>
            <a:ext cx="429155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accent2"/>
                </a:solidFill>
                <a:latin typeface="Curlz MT" pitchFamily="82" charset="0"/>
              </a:rPr>
              <a:t>Las mujeres aprenden </a:t>
            </a:r>
          </a:p>
          <a:p>
            <a:r>
              <a:rPr lang="es-ES_tradnl" sz="3600" b="1" dirty="0" smtClean="0">
                <a:solidFill>
                  <a:schemeClr val="accent2"/>
                </a:solidFill>
                <a:latin typeface="Curlz MT" pitchFamily="82" charset="0"/>
              </a:rPr>
              <a:t>mejor que los hombres.</a:t>
            </a:r>
            <a:endParaRPr lang="es-ES_tradnl" sz="3600" b="1" dirty="0">
              <a:solidFill>
                <a:schemeClr val="accent2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J:\HACER PPS\CHICOS\foto-de-persona-con-mapa-de-opacidad_229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2" y="571480"/>
            <a:ext cx="1952573" cy="3672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1443" name="Picture 3" descr="J:\HACER PPS\CHICOS\homem-jornal_2034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857232"/>
            <a:ext cx="1905000" cy="5080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1444" name="Picture 4" descr="J:\HACER PPS\CHICOS\imagen-de-persona-para-render_2603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428604"/>
            <a:ext cx="1761517" cy="4284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1445" name="Picture 5" descr="J:\HACER PPS\CHICOS\homem-cachorro_2034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857232"/>
            <a:ext cx="1905000" cy="46228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2571736" y="471488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latin typeface="Curlz MT" pitchFamily="82" charset="0"/>
              </a:rPr>
              <a:t>Podemos deducir como es alguien, con tan solo mirarle los zapatos…</a:t>
            </a:r>
            <a:endParaRPr lang="es-ES_tradnl" sz="3600" dirty="0">
              <a:latin typeface="Curlz MT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2866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3571868" y="428604"/>
            <a:ext cx="35481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dirty="0" smtClean="0">
                <a:latin typeface="Curlz MT" pitchFamily="82" charset="0"/>
              </a:rPr>
              <a:t>Invertimos mejor.  </a:t>
            </a:r>
          </a:p>
        </p:txBody>
      </p:sp>
      <p:pic>
        <p:nvPicPr>
          <p:cNvPr id="1032" name="Picture 8" descr="http://3.bp.blogspot.com/_P3vFPFHuCGA/TObHCjtW-wI/AAAAAAAAABA/i2Ina2ZH8Ks/s1600/monedas_de_o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642918"/>
            <a:ext cx="2790825" cy="279082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2" name="Picture 2" descr="http://www.caras.cl/wp-content/uploads/2013/03/Wp-Graduados-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934000"/>
            <a:ext cx="9055388" cy="3924000"/>
          </a:xfrm>
          <a:prstGeom prst="parallelogram">
            <a:avLst/>
          </a:prstGeom>
          <a:noFill/>
          <a:effectLst/>
        </p:spPr>
      </p:pic>
      <p:pic>
        <p:nvPicPr>
          <p:cNvPr id="13" name="Picture 6" descr="http://roseric.r.o.pic.centerblog.net/af97e13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3378552" cy="5580000"/>
          </a:xfrm>
          <a:prstGeom prst="roundRect">
            <a:avLst/>
          </a:prstGeom>
          <a:noFill/>
          <a:effectLst>
            <a:softEdge rad="31750"/>
          </a:effectLst>
        </p:spPr>
      </p:pic>
      <p:sp>
        <p:nvSpPr>
          <p:cNvPr id="14" name="13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J:\HACER PPS\CARPETA PLANTILLAS\bg_ros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64291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b="1" dirty="0" smtClean="0"/>
              <a:t>.</a:t>
            </a:r>
            <a:r>
              <a:rPr lang="es-ES_tradnl" sz="2000" dirty="0" smtClean="0"/>
              <a:t> </a:t>
            </a:r>
          </a:p>
          <a:p>
            <a:endParaRPr lang="es-ES_tradnl" sz="2000" dirty="0" smtClean="0">
              <a:solidFill>
                <a:srgbClr val="C00000"/>
              </a:solidFill>
            </a:endParaRPr>
          </a:p>
        </p:txBody>
      </p:sp>
      <p:pic>
        <p:nvPicPr>
          <p:cNvPr id="6" name="Picture 2" descr="http://www.canalgif.net/Gifs-animados/Personas/Mujeres/Imagen-animada-Mujer-14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357430"/>
            <a:ext cx="3049072" cy="367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canalgif.net/Gifs-animados/Personas/Mujeres/Imagen-animada-Mujer-14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429256" y="285728"/>
            <a:ext cx="2714644" cy="44291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14348" y="42860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latin typeface="Curlz MT" pitchFamily="82" charset="0"/>
              </a:rPr>
              <a:t>Las mujeres obtienen mejores resultados en las pruebas de inteligencia cronometradas que los hombres. </a:t>
            </a:r>
            <a:endParaRPr lang="es-ES_tradnl" sz="3200" dirty="0">
              <a:latin typeface="Curlz MT" pitchFamily="82" charset="0"/>
            </a:endParaRPr>
          </a:p>
        </p:txBody>
      </p:sp>
      <p:pic>
        <p:nvPicPr>
          <p:cNvPr id="31746" name="Picture 2" descr="http://www.canalgif.net/Gifs-animados/Hogar/Cronometros/Imagen-animada-Cronometro-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143248"/>
            <a:ext cx="1428750" cy="1905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CHICAS\G2Yj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5549000" cy="644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4071934" y="71435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latin typeface="Curlz MT" pitchFamily="82" charset="0"/>
                <a:cs typeface="Arial" pitchFamily="34" charset="0"/>
              </a:rPr>
              <a:t>Por más defectos que tengan, los hombres no pueden vivir sin las mujeres...</a:t>
            </a:r>
            <a:endParaRPr lang="es-ES_tradnl" sz="3200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4376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9697" name="Picture 1" descr="J:\HACER PPS\CHICOS\hombre llorand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429124" y="3000372"/>
            <a:ext cx="3714776" cy="34099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fondopantalla.com.es/file/1600/1024x768/crop/en-la-orilla-del-rÃ­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57884" y="107154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Los dioses no han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hecho más que dos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cosas perfectas: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la mujer y la rosa" </a:t>
            </a:r>
            <a:endParaRPr lang="es-ES_tradnl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28674" name="Picture 2" descr="http://2.bp.blogspot.com/-Zl4-XlOl44Y/TfYY4rdd9WI/AAAAAAAAI8g/m4ZGg6hg3q8/s1600/gifs-flores-rosas-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571876"/>
            <a:ext cx="2628900" cy="30765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9697" name="Picture 1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14290"/>
            <a:ext cx="3810000" cy="75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2" name="Picture 4" descr="http://fondopantalla.com.es/file/1095/1024x768/crop/mujer-en-tari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J:\HACER PPS\CHICAS\0-gifs-animados-moto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286124"/>
            <a:ext cx="3035029" cy="262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2857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Curlz MT" pitchFamily="82" charset="0"/>
                <a:cs typeface="Arial" pitchFamily="34" charset="0"/>
              </a:rPr>
              <a:t>La moto es como la mujer, siempre hay alguna que te gusta </a:t>
            </a:r>
            <a:endParaRPr lang="es-ES_tradnl" sz="3600" dirty="0" smtClean="0">
              <a:solidFill>
                <a:srgbClr val="FFFF00"/>
              </a:solidFill>
              <a:latin typeface="Curlz MT" pitchFamily="82" charset="0"/>
              <a:cs typeface="Arial" pitchFamily="34" charset="0"/>
            </a:endParaRPr>
          </a:p>
          <a:p>
            <a:r>
              <a:rPr lang="es-ES_tradnl" sz="3600" dirty="0" smtClean="0">
                <a:solidFill>
                  <a:srgbClr val="FFFF00"/>
                </a:solidFill>
                <a:latin typeface="Curlz MT" pitchFamily="82" charset="0"/>
                <a:cs typeface="Arial" pitchFamily="34" charset="0"/>
              </a:rPr>
              <a:t>más </a:t>
            </a:r>
            <a:r>
              <a:rPr lang="es-ES_tradnl" sz="3600" dirty="0" smtClean="0">
                <a:solidFill>
                  <a:srgbClr val="FFFF00"/>
                </a:solidFill>
                <a:latin typeface="Curlz MT" pitchFamily="82" charset="0"/>
                <a:cs typeface="Arial" pitchFamily="34" charset="0"/>
              </a:rPr>
              <a:t>que la tuya. </a:t>
            </a:r>
            <a:endParaRPr lang="es-ES_tradnl" sz="3600" dirty="0">
              <a:solidFill>
                <a:srgbClr val="FFFF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28638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fondopantalla.com.es/file/1420/1024x768/crop/evangeline-lilly-riÃ©ndo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4479635" y="1720840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4357694"/>
            <a:ext cx="773102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Dios creó al hombre primero y después</a:t>
            </a:r>
          </a:p>
          <a:p>
            <a:pPr algn="ctr"/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 a la mujer, y es que antes de crear una </a:t>
            </a:r>
          </a:p>
          <a:p>
            <a:pPr algn="ctr"/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obra maestra, primero es necesario </a:t>
            </a:r>
          </a:p>
          <a:p>
            <a:pPr algn="ctr"/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hacer una prueba, </a:t>
            </a:r>
            <a:r>
              <a:rPr lang="es-ES_tradnl" sz="36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ja</a:t>
            </a:r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, </a:t>
            </a:r>
            <a:r>
              <a:rPr lang="es-ES_tradnl" sz="36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ja</a:t>
            </a:r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, </a:t>
            </a:r>
            <a:r>
              <a:rPr lang="es-ES_tradnl" sz="36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ja</a:t>
            </a:r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</a:rPr>
              <a:t>.</a:t>
            </a:r>
            <a:endParaRPr lang="es-ES_tradnl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Curlz MT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596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fondopantalla.com.es/file/1477/1024x768/crop/fondos-de-chicas-kate-up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29190" y="2928934"/>
            <a:ext cx="442915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Si me pidieran </a:t>
            </a:r>
          </a:p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concentrar </a:t>
            </a:r>
          </a:p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toda la belleza del </a:t>
            </a:r>
          </a:p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mundo en una sola </a:t>
            </a:r>
          </a:p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imagen, no vacilaría:</a:t>
            </a:r>
          </a:p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 Un rostro de mujer. </a:t>
            </a:r>
            <a:endParaRPr lang="es-ES_tradnl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58082" y="35716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fondopantalla.com.es/file/1449/1024x768/crop/kate-upton-ch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99621" y="214290"/>
            <a:ext cx="66365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Detrás de un hombre que triunfa</a:t>
            </a:r>
          </a:p>
          <a:p>
            <a:pPr algn="ct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h</a:t>
            </a:r>
            <a:r>
              <a:rPr lang="es-ES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ay una mujer sorprendida</a:t>
            </a:r>
            <a:endParaRPr lang="es-ES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866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fondopantalla.com.es/file/1163/1024x768/crop/mujer-con-f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15206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785794"/>
            <a:ext cx="3714776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  <a:cs typeface="Arial" pitchFamily="34" charset="0"/>
              </a:rPr>
              <a:t>Las mujeres son las que merecen respeto hagan lo que hagan, porque son las únicas capaces de dominar al hombre. 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http://fondopantalla.com.es/file/1070/1024x768/crop/chica-con-tatuaj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285728"/>
            <a:ext cx="42148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600" dirty="0" smtClean="0">
              <a:solidFill>
                <a:schemeClr val="bg1"/>
              </a:solidFill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43570" y="35716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las mujeres son más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precisas en la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descripción de las apariencias después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de ver a la gente </a:t>
            </a:r>
          </a:p>
          <a:p>
            <a:r>
              <a:rPr lang="es-ES_tradnl" sz="3200" b="1" dirty="0" smtClean="0">
                <a:solidFill>
                  <a:schemeClr val="bg1"/>
                </a:solidFill>
                <a:latin typeface="Curlz MT" pitchFamily="82" charset="0"/>
              </a:rPr>
              <a:t>una vez</a:t>
            </a:r>
            <a:endParaRPr lang="es-ES_tradnl" sz="3200" b="1" dirty="0">
              <a:solidFill>
                <a:schemeClr val="bg1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CHICAS\cqs1306640297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9214" y="1170000"/>
            <a:ext cx="5344786" cy="568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latin typeface="Curlz MT" pitchFamily="82" charset="0"/>
                <a:cs typeface="Arial" pitchFamily="34" charset="0"/>
              </a:rPr>
              <a:t>MUJERES... </a:t>
            </a:r>
          </a:p>
          <a:p>
            <a:r>
              <a:rPr lang="es-ES_tradnl" sz="3200" b="1" dirty="0" smtClean="0">
                <a:latin typeface="Curlz MT" pitchFamily="82" charset="0"/>
                <a:cs typeface="Arial" pitchFamily="34" charset="0"/>
              </a:rPr>
              <a:t>Hechas para ser</a:t>
            </a:r>
          </a:p>
          <a:p>
            <a:r>
              <a:rPr lang="es-ES_tradnl" sz="3200" b="1" dirty="0" smtClean="0">
                <a:latin typeface="Curlz MT" pitchFamily="82" charset="0"/>
                <a:cs typeface="Arial" pitchFamily="34" charset="0"/>
              </a:rPr>
              <a:t> AMADAS,</a:t>
            </a:r>
          </a:p>
          <a:p>
            <a:r>
              <a:rPr lang="es-ES_tradnl" sz="3200" b="1" dirty="0" smtClean="0">
                <a:latin typeface="Curlz MT" pitchFamily="82" charset="0"/>
                <a:cs typeface="Arial" pitchFamily="34" charset="0"/>
              </a:rPr>
              <a:t> no</a:t>
            </a:r>
          </a:p>
          <a:p>
            <a:r>
              <a:rPr lang="es-ES_tradnl" sz="3200" b="1" dirty="0" smtClean="0">
                <a:latin typeface="Curlz MT" pitchFamily="82" charset="0"/>
                <a:cs typeface="Arial" pitchFamily="34" charset="0"/>
              </a:rPr>
              <a:t> COMPRENDIDAS. </a:t>
            </a:r>
            <a:endParaRPr lang="es-ES_tradnl" sz="3200" b="1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86644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2540" name="Picture 12" descr="http://s3.argim.net/files/s/corazon_de_amo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357562"/>
            <a:ext cx="2286000" cy="3048000"/>
          </a:xfrm>
          <a:prstGeom prst="hear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i49.tinypic.com/2ij43df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942975"/>
            <a:ext cx="5915025" cy="5915025"/>
          </a:xfrm>
          <a:prstGeom prst="rect">
            <a:avLst/>
          </a:prstGeom>
          <a:noFill/>
        </p:spPr>
      </p:pic>
      <p:pic>
        <p:nvPicPr>
          <p:cNvPr id="2052" name="Picture 4" descr="http://i50.tinypic.com/262mfk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5100" y="428604"/>
            <a:ext cx="2628900" cy="59150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428992" y="114298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latin typeface="Curlz MT" pitchFamily="82" charset="0"/>
                <a:cs typeface="Arial" pitchFamily="34" charset="0"/>
              </a:rPr>
              <a:t>La mujer es un</a:t>
            </a:r>
          </a:p>
          <a:p>
            <a:r>
              <a:rPr lang="es-ES_tradnl" sz="3600" b="1" dirty="0" smtClean="0">
                <a:latin typeface="Curlz MT" pitchFamily="82" charset="0"/>
                <a:cs typeface="Arial" pitchFamily="34" charset="0"/>
              </a:rPr>
              <a:t> hermoso defecto</a:t>
            </a:r>
          </a:p>
          <a:p>
            <a:r>
              <a:rPr lang="es-ES_tradnl" sz="3600" b="1" dirty="0" smtClean="0">
                <a:latin typeface="Curlz MT" pitchFamily="82" charset="0"/>
                <a:cs typeface="Arial" pitchFamily="34" charset="0"/>
              </a:rPr>
              <a:t> de la naturaleza. 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286644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00" name="Picture 4" descr="http://2.bp.blogspot.com/-_KfQel9hGvM/T_4SFq0-F2I/AAAAAAAANA4/WccuHLmlE0Q/s1600/homenaje+a+la+mujer+en+su+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4" y="-1"/>
            <a:ext cx="4137928" cy="3600000"/>
          </a:xfrm>
          <a:prstGeom prst="rect">
            <a:avLst/>
          </a:prstGeom>
          <a:noFill/>
        </p:spPr>
      </p:pic>
      <p:pic>
        <p:nvPicPr>
          <p:cNvPr id="4102" name="Picture 6" descr="http://1.bp.blogspot.com/-T6acWYhhKo4/T_4SXFiGS5I/AAAAAAAANDw/9V7jN3EWb4A/s1600/mujer3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" y="3571876"/>
            <a:ext cx="3873796" cy="3384000"/>
          </a:xfrm>
          <a:prstGeom prst="rect">
            <a:avLst/>
          </a:prstGeom>
          <a:noFill/>
        </p:spPr>
      </p:pic>
      <p:pic>
        <p:nvPicPr>
          <p:cNvPr id="4104" name="Picture 8" descr="http://4.bp.blogspot.com/-qwne0BdqotY/T_4SYRRb9lI/AAAAAAAANEA/cItErt2uozo/s1600/mujer_llorando%5B1%5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598" y="3500437"/>
            <a:ext cx="5301218" cy="3744000"/>
          </a:xfrm>
          <a:prstGeom prst="rect">
            <a:avLst/>
          </a:prstGeom>
          <a:noFill/>
        </p:spPr>
      </p:pic>
      <p:pic>
        <p:nvPicPr>
          <p:cNvPr id="4106" name="Picture 10" descr="http://2.bp.blogspot.com/-9J28IhjJ95A/T_4SY7v8LbI/AAAAAAAANEI/qpuv8PNZGvI/s1600/mujerd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20406" cy="3600000"/>
          </a:xfrm>
          <a:prstGeom prst="rect">
            <a:avLst/>
          </a:prstGeom>
          <a:noFill/>
        </p:spPr>
      </p:pic>
      <p:pic>
        <p:nvPicPr>
          <p:cNvPr id="10" name="Picture 2" descr="http://4.bp.blogspot.com/-q1O7GDFQPQk/T_4R7Ijk1xI/AAAAAAAAM_w/PuKZkZQk1zE/s1600/4e42f945d66767.3571907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1214422"/>
            <a:ext cx="4735573" cy="40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14282" y="28572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b="1" dirty="0" smtClean="0">
                <a:solidFill>
                  <a:schemeClr val="bg1"/>
                </a:solidFill>
                <a:latin typeface="Curlz MT" pitchFamily="82" charset="0"/>
                <a:cs typeface="Arial" pitchFamily="34" charset="0"/>
              </a:rPr>
              <a:t>La fuerza hidráulica más poderosa del universo, es la lágrima de una mujer.  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428992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HACER PPS\CHICAS\nofekete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685800"/>
            <a:ext cx="5143500" cy="6172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14338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latin typeface="Curlz MT" pitchFamily="82" charset="0"/>
                <a:cs typeface="Arial" pitchFamily="34" charset="0"/>
              </a:rPr>
              <a:t>La mujer que no tiene suerte con los hombres, no sabe la suerte que tiene.</a:t>
            </a:r>
            <a:endParaRPr lang="es-ES_tradnl" sz="3600" dirty="0"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050" name="Picture 2" descr="C:\Users\abuelitos\Desktop\mujer-vs-hombr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0"/>
            <a:ext cx="3665456" cy="22680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J:\HACER PPS\CARPETA PLANTILLAS\master53_image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1"/>
            <a:ext cx="635798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s-ES_tradnl" sz="3600" dirty="0" smtClean="0">
                <a:latin typeface="Curlz MT" pitchFamily="82" charset="0"/>
                <a:cs typeface="Arial" pitchFamily="34" charset="0"/>
              </a:rPr>
              <a:t>Encuentra una mujer de la que puedas decir:</a:t>
            </a:r>
          </a:p>
          <a:p>
            <a:r>
              <a:rPr lang="es-ES_tradnl" sz="3600" dirty="0" smtClean="0">
                <a:latin typeface="Curlz MT" pitchFamily="82" charset="0"/>
                <a:cs typeface="Arial" pitchFamily="34" charset="0"/>
              </a:rPr>
              <a:t> hubiera podido escogerla más bella pero no mejor.</a:t>
            </a:r>
          </a:p>
          <a:p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endParaRPr lang="es-ES_tradn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15206" y="571501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074" name="Picture 2" descr="J:\HACER PPS\Nueva carpeta\0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785926"/>
            <a:ext cx="3189939" cy="47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6385" name="Picture 1" descr="C:\Users\abuelitos\Desktop\pos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2" y="-3"/>
            <a:ext cx="928903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4.bp.blogspot.com/-6gdbO_6CuxU/T_4R-gzflSI/AAAAAAAAM_4/ni-ZPdqUZ2E/s1600/LLORANDO_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3999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35756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Maravilla 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de la naturaleza, necesidad 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Curlz MT" pitchFamily="82" charset="0"/>
              </a:rPr>
              <a:t>del hombre. </a:t>
            </a:r>
            <a:endParaRPr lang="es-ES_tradnl" sz="3600" dirty="0">
              <a:solidFill>
                <a:schemeClr val="bg1"/>
              </a:solidFill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17409" name="Picture 1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714356"/>
            <a:ext cx="3810000" cy="1038227"/>
          </a:xfrm>
          <a:prstGeom prst="rect">
            <a:avLst/>
          </a:prstGeom>
          <a:noFill/>
        </p:spPr>
      </p:pic>
      <p:pic>
        <p:nvPicPr>
          <p:cNvPr id="17410" name="Picture 2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1285860"/>
            <a:ext cx="3810000" cy="75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6" name="Picture 4" descr="http://www.triplemalta.com/wp-content/uploads/2007/07/blue_lagoon_comino_mal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2" descr="http://www.dibucuentos.com/gifs-animados/categorias-gif/vehiculos-gif/barcos-gif/barco%20(1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785794"/>
            <a:ext cx="3409711" cy="1836000"/>
          </a:xfrm>
          <a:prstGeom prst="rect">
            <a:avLst/>
          </a:prstGeom>
          <a:noFill/>
        </p:spPr>
      </p:pic>
      <p:pic>
        <p:nvPicPr>
          <p:cNvPr id="7" name="Picture 2" descr="J:\HACER PPS\Nueva carpeta\1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1643050"/>
            <a:ext cx="3322637" cy="500221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857752" y="321468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ES BUUUENO </a:t>
            </a:r>
          </a:p>
          <a:p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SER MUJERRRRR porque…</a:t>
            </a:r>
            <a:r>
              <a:rPr lang="es-ES_tradnl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ja</a:t>
            </a:r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 ,</a:t>
            </a:r>
            <a:r>
              <a:rPr lang="es-ES_tradnl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ja</a:t>
            </a:r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, </a:t>
            </a:r>
            <a:r>
              <a:rPr lang="es-ES_tradnl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ja</a:t>
            </a:r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.</a:t>
            </a:r>
            <a:b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</a:br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Nos bajamos primero </a:t>
            </a:r>
          </a:p>
          <a:p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del </a:t>
            </a:r>
            <a:r>
              <a:rPr lang="es-ES_tradnl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Titanic</a:t>
            </a:r>
            <a:r>
              <a:rPr lang="es-ES_tradnl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urlz MT" pitchFamily="82" charset="0"/>
              </a:rPr>
              <a:t>…</a:t>
            </a:r>
            <a:endParaRPr lang="es-ES_tradnl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69637" name="Picture 5" descr="C:\Users\abuelitos\Desktop\1[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5254" y="0"/>
            <a:ext cx="9729352" cy="7072339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852244" y="648866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harlize Ther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ayden Panettie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Mirada de Jessica Simps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143372" y="28572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Somos maravillosas tenemos estilo, aún cuando los hacemos sufrir, cuando los engañamos o los dejamos. Eso dicen ellos……..</a:t>
            </a:r>
            <a:endParaRPr lang="es-ES_tradnl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406 -0.00556 L -0.42622 -0.0055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Elisha Cuthbe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43306" y="285728"/>
            <a:ext cx="50869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latin typeface="Curlz MT" pitchFamily="82" charset="0"/>
              </a:rPr>
              <a:t>No nos traten de en</a:t>
            </a:r>
            <a:r>
              <a:rPr lang="es-ES_tradnl" sz="3600" b="1" dirty="0" smtClean="0">
                <a:solidFill>
                  <a:schemeClr val="bg1"/>
                </a:solidFill>
                <a:latin typeface="Curlz MT" pitchFamily="82" charset="0"/>
              </a:rPr>
              <a:t>tender...</a:t>
            </a:r>
          </a:p>
          <a:p>
            <a:r>
              <a:rPr lang="es-ES_tradnl" sz="3600" b="1" dirty="0" smtClean="0">
                <a:latin typeface="Curlz MT" pitchFamily="82" charset="0"/>
              </a:rPr>
              <a:t> sólo ámennos.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Sonrisa de Jessica Simp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27267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357158" y="378619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latin typeface="Curlz MT" pitchFamily="82" charset="0"/>
              </a:rPr>
              <a:t>Una sonrisa femenina </a:t>
            </a:r>
          </a:p>
          <a:p>
            <a:r>
              <a:rPr lang="es-ES_tradnl" sz="3600" b="1" dirty="0" smtClean="0">
                <a:latin typeface="Curlz MT" pitchFamily="82" charset="0"/>
              </a:rPr>
              <a:t>es un perfume imprescindible para </a:t>
            </a:r>
          </a:p>
          <a:p>
            <a:r>
              <a:rPr lang="es-ES_tradnl" sz="3600" b="1" dirty="0" smtClean="0">
                <a:latin typeface="Curlz MT" pitchFamily="82" charset="0"/>
              </a:rPr>
              <a:t>que la vida de un hombre huela bien"</a:t>
            </a:r>
            <a:endParaRPr lang="es-ES_tradnl" sz="3600" b="1" dirty="0">
              <a:latin typeface="Curlz MT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15206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eidi Kl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450057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Curlz MT" pitchFamily="82" charset="0"/>
              </a:rPr>
              <a:t>Las mujeres... entenderlas sería vuestra felicidad, tenerlas a vuestro lado, lo es...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3580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Mujeres, Katie Per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14285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urlz MT" pitchFamily="82" charset="0"/>
              </a:rPr>
              <a:t>Para conocer a una mujer hace falta </a:t>
            </a:r>
          </a:p>
          <a:p>
            <a:r>
              <a:rPr lang="es-ES_tradnl" sz="3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urlz MT" pitchFamily="82" charset="0"/>
              </a:rPr>
              <a:t>toda una </a:t>
            </a:r>
          </a:p>
          <a:p>
            <a:r>
              <a:rPr lang="es-ES_tradnl" sz="3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urlz MT" pitchFamily="82" charset="0"/>
              </a:rPr>
              <a:t>vida.</a:t>
            </a:r>
            <a:endParaRPr lang="es-ES_tradnl" sz="3600" dirty="0">
              <a:solidFill>
                <a:schemeClr val="accent2">
                  <a:lumMod val="20000"/>
                  <a:lumOff val="80000"/>
                </a:schemeClr>
              </a:solidFill>
              <a:latin typeface="Curlz MT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www.beautys.de/d/21047-1/los+fondos+marinos+de+aguas+poco+profundas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" y="-2"/>
            <a:ext cx="9243130" cy="6858001"/>
          </a:xfrm>
          <a:prstGeom prst="rect">
            <a:avLst/>
          </a:prstGeom>
          <a:noFill/>
        </p:spPr>
      </p:pic>
      <p:pic>
        <p:nvPicPr>
          <p:cNvPr id="5" name="Picture 10" descr="http://www.canalgif.net/Gifs-animados/Personas/Mujeres/Imagen-animada-Mujer-1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357562"/>
            <a:ext cx="1445723" cy="316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714480" y="400050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urlz MT" pitchFamily="82" charset="0"/>
              </a:rPr>
              <a:t>Sólo la mujer tiene el poder de hacer que un hombre caiga rendido a sus pies. Este es un poder innato que no se puede esconder.</a:t>
            </a:r>
            <a:endParaRPr lang="es-ES_tradnl" sz="3200" b="1" dirty="0">
              <a:solidFill>
                <a:schemeClr val="accent3">
                  <a:lumMod val="20000"/>
                  <a:lumOff val="80000"/>
                </a:schemeClr>
              </a:solidFill>
              <a:latin typeface="Curlz MT" pitchFamily="82" charset="0"/>
            </a:endParaRPr>
          </a:p>
        </p:txBody>
      </p:sp>
      <p:pic>
        <p:nvPicPr>
          <p:cNvPr id="70659" name="Picture 3" descr="J:\HACER PPS\CHICAS\58900_237344473057438_1609202562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14290"/>
            <a:ext cx="2536050" cy="38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0660" name="Picture 4" descr="J:\HACER PPS\CHICAS\1790_232811270177425_2099800056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85728"/>
            <a:ext cx="2578869" cy="37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C:\Users\abuelitos\Deskto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1" descr="J:\HACER PPS\CHICOS\400_1184732917_iansomerhalder69671024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14290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442913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latin typeface="Curlz MT" pitchFamily="82" charset="0"/>
              </a:rPr>
              <a:t>Sin mujer al lado no puede el hombre ser en verdad perfecto</a:t>
            </a:r>
            <a:endParaRPr lang="es-ES_tradnl" sz="3600" dirty="0">
              <a:latin typeface="Curlz MT" pitchFamily="82" charset="0"/>
            </a:endParaRPr>
          </a:p>
        </p:txBody>
      </p:sp>
      <p:pic>
        <p:nvPicPr>
          <p:cNvPr id="73731" name="Picture 3" descr="J:\HACER PPS\CHICAS\75022_233250640133488_494741670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14290"/>
            <a:ext cx="3744000" cy="56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C:\Users\abuelitos\Deskto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1026" name="Picture 2" descr="J:\HACER PPS\FONDOS PANTALLAS\6wallpapers-abstractos-e-0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0658" name="Picture 2" descr="Mujeres, Adriana Li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145" name="Picture 1" descr="J:\HACER PPS\CHICOS\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0"/>
            <a:ext cx="2417961" cy="367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14376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00496" y="385762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Curlz MT" pitchFamily="82" charset="0"/>
              </a:rPr>
              <a:t>No necesitas confesar tus pecados, nosotras siempre lo sabemos.</a:t>
            </a:r>
            <a:endParaRPr lang="es-ES_tradnl" sz="4000" dirty="0">
              <a:solidFill>
                <a:schemeClr val="tx2">
                  <a:lumMod val="40000"/>
                  <a:lumOff val="60000"/>
                </a:schemeClr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J:\HACER PPS\CARPETA PLANTILLAS\master03_image001 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71480"/>
            <a:ext cx="7005645" cy="5256000"/>
          </a:xfrm>
          <a:prstGeom prst="rect">
            <a:avLst/>
          </a:prstGeom>
          <a:noFill/>
        </p:spPr>
      </p:pic>
      <p:pic>
        <p:nvPicPr>
          <p:cNvPr id="5" name="Picture 7" descr="J:\HACER PPS\CHICAS\amaia-salamanca-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928670"/>
            <a:ext cx="6215438" cy="4608000"/>
          </a:xfrm>
          <a:prstGeom prst="rect">
            <a:avLst/>
          </a:prstGeom>
          <a:noFill/>
        </p:spPr>
      </p:pic>
      <p:pic>
        <p:nvPicPr>
          <p:cNvPr id="6" name="Picture 6" descr="J:\HACER PPS\CHICAS\amaia-salamanca-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928670"/>
            <a:ext cx="6215106" cy="4608000"/>
          </a:xfrm>
          <a:prstGeom prst="rect">
            <a:avLst/>
          </a:prstGeom>
          <a:noFill/>
        </p:spPr>
      </p:pic>
      <p:pic>
        <p:nvPicPr>
          <p:cNvPr id="7" name="Picture 8" descr="J:\HACER PPS\CHICAS\amaia-salamanca-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928670"/>
            <a:ext cx="6215106" cy="460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910" y="5657671"/>
            <a:ext cx="8143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latin typeface="Curlz MT" pitchFamily="82" charset="0"/>
              </a:rPr>
              <a:t>MUJER! Eres novia, eres esposa, eres... Amante, eres madre... Somos ¡MUJERES!...</a:t>
            </a:r>
            <a:endParaRPr lang="es-ES_tradnl" sz="3600" dirty="0">
              <a:latin typeface="Curlz MT" pitchFamily="82" charset="0"/>
            </a:endParaRPr>
          </a:p>
        </p:txBody>
      </p:sp>
      <p:pic>
        <p:nvPicPr>
          <p:cNvPr id="74755" name="Picture 3" descr="J:\HACER PPS\CHICAS\sin_ano_23092012_041808_m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928670"/>
            <a:ext cx="4644000" cy="464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7500958" y="14285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4" descr="Sueño: arco iris reflejándose en el océa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8" name="Picture 2" descr="J:\HACER PPS\PAREJAS\x-Couple--Love---romance--oni2_larg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857232"/>
            <a:ext cx="2562225" cy="381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71604" y="564357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8" name="7 Rectángulo"/>
          <p:cNvSpPr/>
          <p:nvPr/>
        </p:nvSpPr>
        <p:spPr>
          <a:xfrm>
            <a:off x="7500958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9" name="Picture 11" descr="J:\HACER PPS\CARPETA PLANTILLAS\slide0019_image0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71480"/>
            <a:ext cx="3715582" cy="266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357158" y="4500570"/>
            <a:ext cx="83582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  <a:cs typeface="Arial" pitchFamily="34" charset="0"/>
              </a:rPr>
              <a:t>La mayor frustración es cuando una sabe todas las respuestas, pero </a:t>
            </a:r>
            <a:r>
              <a:rPr lang="es-ES_tradnl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  <a:cs typeface="Arial" pitchFamily="34" charset="0"/>
              </a:rPr>
              <a:t>él no</a:t>
            </a:r>
            <a:r>
              <a:rPr lang="es-ES_tradnl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urlz MT" pitchFamily="82" charset="0"/>
                <a:cs typeface="Arial" pitchFamily="34" charset="0"/>
              </a:rPr>
              <a:t> le hace la pregunta.</a:t>
            </a:r>
            <a:endParaRPr lang="es-ES_tradnl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HACER PPS\PERGAMINOS Y LIBROS\slide0020_image03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4186" cy="684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69090" y="285728"/>
            <a:ext cx="3413499" cy="65556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 hagas llorar a una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mujer  </a:t>
            </a:r>
          </a:p>
          <a:p>
            <a:pPr algn="ctr"/>
            <a:endParaRPr lang="es-ES" sz="28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Nunca hagas llorar a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 mujer pues Dios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cuenta sus lágrimas. </a:t>
            </a:r>
          </a:p>
          <a:p>
            <a:pPr algn="ctr"/>
            <a:endParaRPr lang="es-E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mujer salió de la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costilla del hombre. </a:t>
            </a:r>
          </a:p>
          <a:p>
            <a:pPr algn="ctr"/>
            <a:endParaRPr lang="es-E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 de los pies para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ser pisoteada ni de la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cabeza para ser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superior.</a:t>
            </a:r>
          </a:p>
          <a:p>
            <a:pPr algn="ctr"/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20604" y="357166"/>
            <a:ext cx="3158557" cy="39703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no de un costado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ser igual.</a:t>
            </a:r>
          </a:p>
          <a:p>
            <a:pPr algn="ctr"/>
            <a:endParaRPr lang="es-E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Debajo d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brazo </a:t>
            </a:r>
          </a:p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ser 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protegida.</a:t>
            </a:r>
          </a:p>
          <a:p>
            <a:pPr algn="ctr"/>
            <a:endParaRPr lang="es-E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Y al lado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corazón, para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ser amada.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6386" name="Picture 2" descr="http://1.bp.blogspot.com/_ZVxqnA5eb90/TVLD4vF507I/AAAAAAAAAe4/Z15V8AwJRW0/s1600/pajaros-colores-precios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834000"/>
            <a:ext cx="4542499" cy="30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64370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www.intelore.com/matrix/matrix-bi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4099" name="Picture 3" descr="J:\HACER PPS\CHICAS\anirul_by_wearyon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857364"/>
            <a:ext cx="3810000" cy="48006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-785850" y="1571612"/>
            <a:ext cx="770255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4000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2"/>
              </a:solidFill>
              <a:latin typeface="Curlz MT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71472" y="1500174"/>
            <a:ext cx="528641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i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urlz MT" pitchFamily="82" charset="0"/>
              </a:rPr>
              <a:t>Que no se me enfaden mis </a:t>
            </a:r>
          </a:p>
          <a:p>
            <a:pPr algn="ctr"/>
            <a:r>
              <a:rPr lang="es-ES" sz="4000" b="1" i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urlz MT" pitchFamily="82" charset="0"/>
              </a:rPr>
              <a:t>queridos hombres con lo </a:t>
            </a:r>
          </a:p>
          <a:p>
            <a:pPr algn="ctr"/>
            <a:r>
              <a:rPr lang="es-ES" sz="4000" b="1" i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urlz MT" pitchFamily="82" charset="0"/>
              </a:rPr>
              <a:t>visto y leído, es bueno </a:t>
            </a:r>
          </a:p>
          <a:p>
            <a:pPr algn="ctr"/>
            <a:r>
              <a:rPr lang="es-ES" sz="4000" b="1" i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urlz MT" pitchFamily="82" charset="0"/>
              </a:rPr>
              <a:t>reírse de uno mismo, </a:t>
            </a:r>
          </a:p>
          <a:p>
            <a:pPr algn="ctr"/>
            <a:r>
              <a:rPr lang="es-ES" sz="4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urlz MT" pitchFamily="82" charset="0"/>
              </a:rPr>
              <a:t>nosotras lo hacemos</a:t>
            </a:r>
            <a:r>
              <a:rPr lang="es-ES" sz="4000" b="1" i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urlz MT" pitchFamily="82" charset="0"/>
              </a:rPr>
              <a:t> 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0658" name="Picture 2" descr="J:\HACER PPS\CARPETA PLANTILLAS\slide0031_image01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21583" cy="6876000"/>
          </a:xfrm>
          <a:prstGeom prst="rect">
            <a:avLst/>
          </a:prstGeom>
          <a:noFill/>
        </p:spPr>
      </p:pic>
      <p:pic>
        <p:nvPicPr>
          <p:cNvPr id="6" name="Picture 10" descr="http://www.canalgif.net/Gifs-animados/Personas/Mujeres/Imagen-animada-Mujer-9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643050"/>
            <a:ext cx="747378" cy="327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12" descr="http://www.canalgif.net/Gifs-animados/Personas/Mujeres/Imagen-animada-Mujer-12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071810"/>
            <a:ext cx="1552575" cy="272415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072198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500166" y="500042"/>
            <a:ext cx="258211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Diseño </a:t>
            </a:r>
          </a:p>
          <a:p>
            <a:pPr algn="ctr"/>
            <a:r>
              <a:rPr lang="es-ES" sz="2400" b="1" cap="none" spc="5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María Teresa Espín </a:t>
            </a:r>
          </a:p>
          <a:p>
            <a:pPr algn="ctr"/>
            <a:r>
              <a:rPr lang="es-ES" sz="2400" b="1" spc="5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Imágenes  </a:t>
            </a:r>
          </a:p>
          <a:p>
            <a:pPr algn="ctr"/>
            <a:r>
              <a:rPr lang="es-ES" sz="2400" b="1" cap="none" spc="5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Internet </a:t>
            </a:r>
          </a:p>
          <a:p>
            <a:pPr algn="ctr"/>
            <a:r>
              <a:rPr lang="es-ES" sz="2400" b="1" spc="5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urlz MT" pitchFamily="82" charset="0"/>
              </a:rPr>
              <a:t>2013</a:t>
            </a:r>
            <a:endParaRPr lang="es-ES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urlz MT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571868" y="2285992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bg2">
                    <a:lumMod val="10000"/>
                  </a:schemeClr>
                </a:solidFill>
                <a:latin typeface="Curlz MT" pitchFamily="82" charset="0"/>
              </a:rPr>
              <a:t>Por cada impactante mujer de más de 55, inteligente, divertida y sexy hay un hombre con casi o más de 60... pelado, gordo, barrigón y con pantalones arrugados haciéndose el gracioso con una chica de 20 años y haciendo el completo ridículo,</a:t>
            </a:r>
            <a:endParaRPr lang="es-ES_tradnl" sz="2800" dirty="0">
              <a:solidFill>
                <a:schemeClr val="bg2">
                  <a:lumMod val="10000"/>
                </a:schemeClr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1711</TotalTime>
  <Words>1181</Words>
  <Application>Microsoft Office PowerPoint</Application>
  <PresentationFormat>Presentación en pantalla (4:3)</PresentationFormat>
  <Paragraphs>225</Paragraphs>
  <Slides>52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503</cp:revision>
  <dcterms:created xsi:type="dcterms:W3CDTF">2013-04-11T15:12:44Z</dcterms:created>
  <dcterms:modified xsi:type="dcterms:W3CDTF">2013-04-23T15:24:17Z</dcterms:modified>
</cp:coreProperties>
</file>