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62" r:id="rId3"/>
    <p:sldId id="271" r:id="rId4"/>
    <p:sldId id="357" r:id="rId5"/>
    <p:sldId id="299" r:id="rId6"/>
    <p:sldId id="300" r:id="rId7"/>
    <p:sldId id="301" r:id="rId8"/>
    <p:sldId id="372" r:id="rId9"/>
    <p:sldId id="358" r:id="rId10"/>
    <p:sldId id="302" r:id="rId11"/>
    <p:sldId id="393" r:id="rId12"/>
    <p:sldId id="410" r:id="rId13"/>
    <p:sldId id="411" r:id="rId14"/>
    <p:sldId id="333" r:id="rId15"/>
    <p:sldId id="398" r:id="rId16"/>
    <p:sldId id="368" r:id="rId17"/>
    <p:sldId id="376" r:id="rId18"/>
    <p:sldId id="369" r:id="rId19"/>
    <p:sldId id="370" r:id="rId20"/>
    <p:sldId id="366" r:id="rId21"/>
    <p:sldId id="338" r:id="rId22"/>
    <p:sldId id="339" r:id="rId23"/>
    <p:sldId id="340" r:id="rId24"/>
    <p:sldId id="341" r:id="rId25"/>
    <p:sldId id="344" r:id="rId26"/>
    <p:sldId id="347" r:id="rId27"/>
    <p:sldId id="348" r:id="rId28"/>
    <p:sldId id="392" r:id="rId29"/>
    <p:sldId id="383" r:id="rId30"/>
    <p:sldId id="361" r:id="rId31"/>
    <p:sldId id="359" r:id="rId32"/>
    <p:sldId id="352" r:id="rId33"/>
    <p:sldId id="378" r:id="rId34"/>
    <p:sldId id="379" r:id="rId35"/>
    <p:sldId id="380" r:id="rId36"/>
    <p:sldId id="360" r:id="rId37"/>
    <p:sldId id="353" r:id="rId38"/>
    <p:sldId id="395" r:id="rId39"/>
    <p:sldId id="399" r:id="rId40"/>
    <p:sldId id="354" r:id="rId41"/>
    <p:sldId id="364" r:id="rId42"/>
    <p:sldId id="381" r:id="rId43"/>
    <p:sldId id="325" r:id="rId44"/>
    <p:sldId id="389" r:id="rId45"/>
    <p:sldId id="390" r:id="rId46"/>
    <p:sldId id="391" r:id="rId47"/>
    <p:sldId id="396" r:id="rId48"/>
    <p:sldId id="397" r:id="rId49"/>
    <p:sldId id="400" r:id="rId50"/>
    <p:sldId id="403" r:id="rId51"/>
    <p:sldId id="404" r:id="rId52"/>
    <p:sldId id="407" r:id="rId53"/>
    <p:sldId id="334" r:id="rId54"/>
    <p:sldId id="408" r:id="rId55"/>
    <p:sldId id="409" r:id="rId56"/>
    <p:sldId id="412" r:id="rId5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MidsJicHZtguUPeftWAg==" hashData="5c84qptgyHCkSEWY/Cf7Fr+on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165" autoAdjust="0"/>
  </p:normalViewPr>
  <p:slideViewPr>
    <p:cSldViewPr>
      <p:cViewPr varScale="1">
        <p:scale>
          <a:sx n="56" d="100"/>
          <a:sy n="56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D5491-1803-4CC6-8763-8F65ACD298DB}" type="datetimeFigureOut">
              <a:rPr lang="es-ES_tradnl" smtClean="0"/>
              <a:pPr/>
              <a:t>18/04/2013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274A1-FBE4-4EF9-B901-2E64C816C3EA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274A1-FBE4-4EF9-B901-2E64C816C3EA}" type="slidenum">
              <a:rPr lang="es-ES_tradnl" smtClean="0"/>
              <a:pPr/>
              <a:t>27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3D98C-A533-4282-8985-32684B0935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A5128-8FAE-4294-9C2E-436184E3C836}" type="datetimeFigureOut">
              <a:rPr lang="es-ES_tradnl" smtClean="0"/>
              <a:pPr/>
              <a:t>18/04/2013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9C20B-AED6-41C5-A322-71549745A4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CB114D-9DA0-4DF0-B357-574270B6D71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gif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7" Type="http://schemas.openxmlformats.org/officeDocument/2006/relationships/image" Target="../media/image100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gif"/><Relationship Id="rId5" Type="http://schemas.openxmlformats.org/officeDocument/2006/relationships/image" Target="../media/image98.gif"/><Relationship Id="rId4" Type="http://schemas.openxmlformats.org/officeDocument/2006/relationships/image" Target="../media/image9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7" Type="http://schemas.openxmlformats.org/officeDocument/2006/relationships/image" Target="../media/image112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gi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jpeg"/><Relationship Id="rId4" Type="http://schemas.openxmlformats.org/officeDocument/2006/relationships/image" Target="../media/image122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image" Target="../media/image128.png"/><Relationship Id="rId7" Type="http://schemas.openxmlformats.org/officeDocument/2006/relationships/image" Target="../media/image132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0.jpeg"/><Relationship Id="rId4" Type="http://schemas.openxmlformats.org/officeDocument/2006/relationships/image" Target="../media/image13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gif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5" Type="http://schemas.openxmlformats.org/officeDocument/2006/relationships/image" Target="../media/image146.gif"/><Relationship Id="rId4" Type="http://schemas.openxmlformats.org/officeDocument/2006/relationships/image" Target="../media/image145.gi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1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fondomaniakos.com/imagenes/abstractos/02abstracto-g_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9286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214290"/>
            <a:ext cx="328614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Por qué es mejor ser hombre que mujer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8" name="Picture 2" descr="http://www.fondomaniakos.com/imagenes/abstractos/02abstracto-g_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4" name="Picture 2" descr="C:\Users\abuelitos\Desktop\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394000"/>
            <a:ext cx="2776755" cy="446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57350" name="Picture 6" descr="http://www.uniquesquared.com/blog/wp-content/uploads/2012/01/kenny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214422"/>
            <a:ext cx="2724150" cy="457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9000">
    <p:comb/>
    <p:sndAc>
      <p:stSnd>
        <p:snd r:embed="rId2" name="Kenny 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00364" y="592933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/>
          </a:p>
        </p:txBody>
      </p:sp>
      <p:pic>
        <p:nvPicPr>
          <p:cNvPr id="69634" name="Picture 2" descr="http://www.coolsites.com.ar/images/gen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4071942"/>
            <a:ext cx="6238875" cy="1743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51903" y="5715016"/>
            <a:ext cx="56698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Mismo trabajo… más paga 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4" name="Picture 2" descr="http://www.gifss.com/economia/billetes/billet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4180" y="1571612"/>
            <a:ext cx="3069820" cy="24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7158" y="648866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l.yimg.com/bt/api/res/1.2/C74iaiVdEOaMWAgJvgiAhg--/YXBwaWQ9eW5ld3M7cT04NTt3PTUyOQ--/http:/media.zenfs.com/es_ES/News/Doctissimo/Juntosnone_nonepero_no_revueltosnone-bc6f127afaa4ab3a24d3e671f8445a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0438"/>
            <a:ext cx="6322296" cy="295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71472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878684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Puedes sentarte con las piernas abiertas sin importar que estés vistiendo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43702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6" name="Picture 2" descr="J:\HACER PPS\CHICOS\4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571612"/>
            <a:ext cx="1907557" cy="31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9286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7" name="6 Rectángulo"/>
          <p:cNvSpPr/>
          <p:nvPr/>
        </p:nvSpPr>
        <p:spPr>
          <a:xfrm>
            <a:off x="428596" y="357166"/>
            <a:ext cx="778674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Nunca tienes que preocuparte de los sentimientos de otras personas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72706" name="Picture 2" descr="http://resizer.larioja.com/resizer/resizer.php?imagen=/deliverty/demo/resources/jpg/0/4/1333965674040.jpg&amp;nuevoancho=950&amp;nuevoalto=570&amp;copyright=conCopyright&amp;encrypt=fal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970000"/>
            <a:ext cx="3151323" cy="38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5715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00298" y="6429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/>
          </a:p>
        </p:txBody>
      </p:sp>
      <p:pic>
        <p:nvPicPr>
          <p:cNvPr id="1027" name="Picture 3" descr="J:\HACER PPS\CHICOS\Jmc0810101215z3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8273" y="1714488"/>
            <a:ext cx="3535727" cy="47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428604"/>
            <a:ext cx="67151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Te puedes quitar la camiseta cuando hace calor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8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1026" name="Picture 2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928670"/>
            <a:ext cx="3810000" cy="752475"/>
          </a:xfrm>
          <a:prstGeom prst="rect">
            <a:avLst/>
          </a:prstGeom>
          <a:noFill/>
        </p:spPr>
      </p:pic>
      <p:pic>
        <p:nvPicPr>
          <p:cNvPr id="4" name="Picture 3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214554"/>
            <a:ext cx="3810000" cy="752475"/>
          </a:xfrm>
          <a:prstGeom prst="rect">
            <a:avLst/>
          </a:prstGeom>
          <a:noFill/>
        </p:spPr>
      </p:pic>
      <p:pic>
        <p:nvPicPr>
          <p:cNvPr id="1028" name="Picture 4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571744"/>
            <a:ext cx="3810000" cy="752475"/>
          </a:xfrm>
          <a:prstGeom prst="rect">
            <a:avLst/>
          </a:prstGeom>
          <a:noFill/>
        </p:spPr>
      </p:pic>
      <p:pic>
        <p:nvPicPr>
          <p:cNvPr id="1029" name="Picture 5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1714488"/>
            <a:ext cx="3810000" cy="75247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571472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3078" name="Picture 6" descr="http://www.sanitarios.ws/imagenes/inodoros-sec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87850" cy="2952000"/>
          </a:xfrm>
          <a:prstGeom prst="ellipse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572000" y="35716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2053" name="Picture 5" descr="J:\HACER PPS\CHICOS\imukgw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28802"/>
            <a:ext cx="3019425" cy="45148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8" descr="http://globedia.com/imagenes/noticias/2012/6/26/sanitario-ecologico-inodoro-flujo-agua_1_12734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5852" y="2786058"/>
            <a:ext cx="3810000" cy="381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4286248" y="214290"/>
            <a:ext cx="4286248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Ningún hombre por costumbre, levanta la tapa del inodoro para orinar, no importa las veces que se lo digas, será una lucha eterna.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57346" name="Picture 2" descr="http://www.gifsanimados3d.com/gif-animados/cuidadopersonal/gif-animados-CuidadoPersonal-Agua-Cerrado-WC_1134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11422">
            <a:off x="4286248" y="4572008"/>
            <a:ext cx="2016000" cy="201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6" name="Picture 2" descr="http://estaticos02.cache.el-mundo.net/elmundo/imagenes/2006/07/13/1152754378_g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378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428604"/>
            <a:ext cx="86281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Nunca tienes que limpiar el inodoro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9" name="Picture 2" descr="http://estaticos02.cache.el-mundo.net/elmundo/imagenes/2006/07/13/1152754378_g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312378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www.decorablog.com/wp-content/2011/04/bano_moder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9126182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910" y="285728"/>
            <a:ext cx="778674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Dejar el piso mojado después de bañarse, un clásico varonil. 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69634" name="Picture 2" descr="CARLOS DE LA MO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95896" flipH="1">
            <a:off x="6729344" y="4559293"/>
            <a:ext cx="1744438" cy="234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5298" name="Picture 2" descr="http://www.gifsanimados3d.com/gif-animados/cuidadopersonal/gif-animados-CuidadoPersonal-Agua-Cerrado-WC_0092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3786190"/>
            <a:ext cx="571500" cy="8858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pic>
        <p:nvPicPr>
          <p:cNvPr id="26630" name="Picture 6" descr="http://www.gifmania.com/vestuario/zapatos/dancing_street_shoes_md_wh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714488"/>
            <a:ext cx="2605200" cy="187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000628" y="38576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>
              <a:solidFill>
                <a:srgbClr val="FF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48" y="542926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>
              <a:solidFill>
                <a:srgbClr val="FF0000"/>
              </a:solidFill>
            </a:endParaRPr>
          </a:p>
        </p:txBody>
      </p:sp>
      <p:pic>
        <p:nvPicPr>
          <p:cNvPr id="40962" name="Picture 2" descr="http://www.lapulga.com.do/f/4011453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714356"/>
            <a:ext cx="2496000" cy="187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357158" y="0"/>
            <a:ext cx="378618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Tres pares de zapatos son mas que suficientes. 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357918" y="2357430"/>
            <a:ext cx="278608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Los zapatos nuevos no </a:t>
            </a:r>
            <a:r>
              <a:rPr lang="es-ES_tradnl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t</a:t>
            </a:r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e hacen daño</a:t>
            </a:r>
          </a:p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 a tus pies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43014" name="Picture 6" descr="bota militar z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571876"/>
            <a:ext cx="2494710" cy="216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9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pic>
        <p:nvPicPr>
          <p:cNvPr id="20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21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500958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2.bp.blogspot.com/-u0o1HDJLwbw/Tl9R213MlEI/AAAAAAAABVM/qCrGoN_Q3v0/s640/HABITACION+LOFT+CHIC+AND+DE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6000"/>
            <a:ext cx="9310366" cy="720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71435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dirty="0" smtClean="0">
              <a:solidFill>
                <a:srgbClr val="FF0000"/>
              </a:solidFill>
            </a:endParaRPr>
          </a:p>
        </p:txBody>
      </p:sp>
      <p:pic>
        <p:nvPicPr>
          <p:cNvPr id="63490" name="Picture 2" descr="http://www.webdeimagenes.net/Vestuario/Calzados/Calzado-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4071942"/>
            <a:ext cx="921817" cy="720000"/>
          </a:xfrm>
          <a:prstGeom prst="rect">
            <a:avLst/>
          </a:prstGeom>
          <a:noFill/>
        </p:spPr>
      </p:pic>
      <p:pic>
        <p:nvPicPr>
          <p:cNvPr id="63492" name="Picture 4" descr="http://gifgifs.com/animations/clothing/mens-clothes/Formal_shirt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9015">
            <a:off x="246079" y="5581083"/>
            <a:ext cx="1226574" cy="1296000"/>
          </a:xfrm>
          <a:prstGeom prst="rect">
            <a:avLst/>
          </a:prstGeom>
          <a:noFill/>
        </p:spPr>
      </p:pic>
      <p:pic>
        <p:nvPicPr>
          <p:cNvPr id="63494" name="Picture 6" descr="http://gifgifs.com/animations/clothing/womens-clothes/Red_coat_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70581">
            <a:off x="413050" y="2165018"/>
            <a:ext cx="1400175" cy="18288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28596" y="928670"/>
            <a:ext cx="735811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28596" y="1500174"/>
            <a:ext cx="792961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No tienes que limpiar tu 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 apartamento cada vez que 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entre alguien </a:t>
            </a:r>
            <a:endParaRPr lang="es-ES_tradnl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67586" name="Picture 2" descr="http://st-listas.20minutos.es/images/2011-01/270267/2829352_640px.jpg?129513786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34050" y="2457449"/>
            <a:ext cx="3409950" cy="440055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7683344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62" name="Picture 2" descr="http://mashupps.com/wp-content/uploads/2013/03/Las-peluquer%C3%ADas-lugares-para-que-las-palabras-fluy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" y="-3"/>
            <a:ext cx="9263205" cy="6876000"/>
          </a:xfrm>
          <a:prstGeom prst="rect">
            <a:avLst/>
          </a:prstGeom>
          <a:noFill/>
        </p:spPr>
      </p:pic>
      <p:pic>
        <p:nvPicPr>
          <p:cNvPr id="92164" name="Picture 4" descr="http://www.colorspeluqueros.es/images/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428875"/>
            <a:ext cx="2952750" cy="442912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357290" y="571480"/>
            <a:ext cx="58557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En las peluquerías no te roban</a:t>
            </a:r>
          </a:p>
        </p:txBody>
      </p:sp>
      <p:pic>
        <p:nvPicPr>
          <p:cNvPr id="29698" name="Picture 2" descr="http://i52.tinypic.com/2iw6qg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566000"/>
            <a:ext cx="2566667" cy="529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9702" name="Picture 6" descr="http://imagensubida.infojardin.com/sube/images/cqs1324160582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667497" cy="6984000"/>
          </a:xfrm>
          <a:prstGeom prst="rect">
            <a:avLst/>
          </a:prstGeom>
          <a:noFill/>
        </p:spPr>
      </p:pic>
      <p:pic>
        <p:nvPicPr>
          <p:cNvPr id="10" name="Picture 6" descr="http://imagensubida.infojardin.com/sube/images/cqs1324160582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76503" y="0"/>
            <a:ext cx="4667497" cy="6984000"/>
          </a:xfrm>
          <a:prstGeom prst="rect">
            <a:avLst/>
          </a:prstGeom>
          <a:noFill/>
        </p:spPr>
      </p:pic>
      <p:pic>
        <p:nvPicPr>
          <p:cNvPr id="29708" name="Picture 12" descr="http://www.webdeimagenes.net/Profesiones/Peluqueria/Peluqueria-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0"/>
            <a:ext cx="390852" cy="2052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0.00139 L 0.75469 0.0027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" y="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-0.65295 0.00139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ombr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pic>
        <p:nvPicPr>
          <p:cNvPr id="4" name="Picture 2" descr="http://i260.photobucket.com/albums/ii2/nemesis74/gif/mestieri/mestieri1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429132"/>
            <a:ext cx="2593360" cy="2736000"/>
          </a:xfrm>
          <a:prstGeom prst="rect">
            <a:avLst/>
          </a:prstGeom>
          <a:noFill/>
        </p:spPr>
      </p:pic>
      <p:pic>
        <p:nvPicPr>
          <p:cNvPr id="62470" name="Picture 6" descr="http://www.imagenzone.net/gifs-animados/Profesiones/Peluqueros/Profesiones-98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3643314"/>
            <a:ext cx="1538268" cy="1836000"/>
          </a:xfrm>
          <a:prstGeom prst="rect">
            <a:avLst/>
          </a:prstGeom>
          <a:noFill/>
        </p:spPr>
      </p:pic>
      <p:pic>
        <p:nvPicPr>
          <p:cNvPr id="62472" name="Picture 8" descr="http://3.bp.blogspot.com/_wQNEfuxZNkk/S3Az0QjnVDI/AAAAAAAACsk/Qd_z0o7jU0U/s400/secad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0"/>
            <a:ext cx="3057525" cy="381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285720" y="285728"/>
            <a:ext cx="35719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Te importa un bledo si alguien se da cuenta o no de tu nuevo corte de pelo </a:t>
            </a:r>
            <a:endParaRPr lang="es-ES_tradnl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1428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Chaparral Pro Light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85728"/>
            <a:ext cx="59293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Piensas sobre sexo el 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90% de las veces</a:t>
            </a:r>
          </a:p>
          <a:p>
            <a:pPr algn="ctr"/>
            <a:r>
              <a:rPr lang="es-ES_tradnl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 cuando te despiertas</a:t>
            </a:r>
            <a:endParaRPr lang="es-ES_tradnl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8916" name="Picture 4" descr="hombres bostezo en la mañana Foto de archivo - 86263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143116"/>
            <a:ext cx="3299400" cy="50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9937" name="Picture 1" descr="J:\HACER PPS\FONDITOS\9703862-reflexivo-glitter-disco-rosa-plegada-fondo-del-lienz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43996" cy="6948000"/>
          </a:xfrm>
          <a:prstGeom prst="rect">
            <a:avLst/>
          </a:prstGeom>
          <a:noFill/>
        </p:spPr>
      </p:pic>
      <p:pic>
        <p:nvPicPr>
          <p:cNvPr id="39938" name="Picture 2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142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399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PAREJAS\Cinemagraph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774000"/>
            <a:ext cx="9139440" cy="60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581363"/>
            <a:ext cx="47601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Todos tus orgasmos son reales</a:t>
            </a:r>
            <a:r>
              <a:rPr kumimoji="0" lang="es-ES" sz="2400" b="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es-ES" sz="24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2" name="Picture 4" descr="Mujeres, Penélope Cr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57148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4000" dirty="0" smtClean="0">
              <a:latin typeface="Chaparral Pro Light" pitchFamily="18" charset="0"/>
            </a:endParaRPr>
          </a:p>
        </p:txBody>
      </p:sp>
      <p:pic>
        <p:nvPicPr>
          <p:cNvPr id="7" name="Picture 2" descr="http://www.fondosgratis.com.mx/imagenItem/6791/1024/cortinas-de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5214950"/>
            <a:ext cx="85725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No tienes que </a:t>
            </a:r>
            <a:r>
              <a:rPr lang="es-ES_tradnl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sujet</a:t>
            </a:r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arte la falda cada vez que subes una escalera en un lugar publico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58082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http://conecti.ca/wp-content/uploads/2010/08/quality-tv-e12827758157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216146" cy="7092000"/>
          </a:xfrm>
          <a:prstGeom prst="rect">
            <a:avLst/>
          </a:prstGeom>
          <a:noFill/>
        </p:spPr>
      </p:pic>
      <p:pic>
        <p:nvPicPr>
          <p:cNvPr id="7" name="Picture 2" descr="https://lh5.googleusercontent.com/-i8gPVp_K4jk/TXojnXUBlEI/AAAAAAAADz4/cg6261wrxoo/s1600/1126+televistion+coup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8" y="0"/>
            <a:ext cx="9232361" cy="70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928794" y="78579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4000" dirty="0" smtClean="0">
              <a:latin typeface="Chaparral Pro Light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57222" y="214290"/>
            <a:ext cx="971556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Mientras haces zapping, no tienes que </a:t>
            </a:r>
          </a:p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parar cada vez que ves a alguien llorando.  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85720" y="648866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0.17615 L 0.01077 0.6905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7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1.38889E-6 0.724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4" descr="http://www.ohmygeek.net/wp-content/uploads/2013/03/Hablando-por-telefono1-650x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000504"/>
            <a:ext cx="6191250" cy="24384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857356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79635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57158" y="0"/>
            <a:ext cx="835821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Las conversaciones telefónicas duran </a:t>
            </a:r>
          </a:p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30 segundos.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aparral Pro Light" pitchFamily="18" charset="0"/>
            </a:endParaRPr>
          </a:p>
        </p:txBody>
      </p:sp>
      <p:pic>
        <p:nvPicPr>
          <p:cNvPr id="63492" name="Picture 4" descr="http://cdn.dipity.com/uploads/events/5f73f8ca733444abe8d9448f95b3f259_1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0000"/>
            <a:ext cx="9744000" cy="7308000"/>
          </a:xfrm>
          <a:prstGeom prst="ellipse">
            <a:avLst/>
          </a:prstGeom>
          <a:noFill/>
        </p:spPr>
      </p:pic>
      <p:pic>
        <p:nvPicPr>
          <p:cNvPr id="13" name="Picture 4" descr="http://cdn.dipity.com/uploads/events/5f73f8ca733444abe8d9448f95b3f259_1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0000"/>
            <a:ext cx="9744000" cy="7308000"/>
          </a:xfrm>
          <a:prstGeom prst="ellipse">
            <a:avLst/>
          </a:prstGeom>
          <a:noFill/>
        </p:spPr>
      </p:pic>
      <p:pic>
        <p:nvPicPr>
          <p:cNvPr id="14" name="Picture 4" descr="http://cdn.dipity.com/uploads/events/5f73f8ca733444abe8d9448f95b3f259_1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0000"/>
            <a:ext cx="9744000" cy="7308000"/>
          </a:xfrm>
          <a:prstGeom prst="ellipse">
            <a:avLst/>
          </a:prstGeom>
          <a:noFill/>
        </p:spPr>
      </p:pic>
      <p:pic>
        <p:nvPicPr>
          <p:cNvPr id="15" name="Picture 4" descr="http://cdn.dipity.com/uploads/events/5f73f8ca733444abe8d9448f95b3f259_1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0000"/>
            <a:ext cx="9744000" cy="7308000"/>
          </a:xfrm>
          <a:prstGeom prst="ellipse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76833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Mujeres, Penélope Cru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71480"/>
            <a:ext cx="628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accent3"/>
                </a:solidFill>
                <a:latin typeface="Chaparral Pro Light" pitchFamily="18" charset="0"/>
              </a:rPr>
              <a:t>En las películas los desnudos son casi siempre femeninos.</a:t>
            </a:r>
          </a:p>
        </p:txBody>
      </p:sp>
      <p:pic>
        <p:nvPicPr>
          <p:cNvPr id="12" name="Picture 6" descr="http://i.huffpost.com/gadgets/slideshows/282682/slide_282682_2141425_fr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094" y="-18000"/>
            <a:ext cx="9204094" cy="6876000"/>
          </a:xfrm>
          <a:prstGeom prst="rect">
            <a:avLst/>
          </a:prstGeom>
          <a:noFill/>
        </p:spPr>
      </p:pic>
      <p:pic>
        <p:nvPicPr>
          <p:cNvPr id="13" name="Picture 4" descr="http://i.huffpost.com/gadgets/slideshows/282682/slide_282682_2141420_fre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642918"/>
            <a:ext cx="3810000" cy="5715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AS\581701_233435140115038_616240228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3704" y="214290"/>
            <a:ext cx="3220296" cy="482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215206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7042" name="Picture 2" descr="C:\Users\abuelitos\Desktop\ice_plas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60418" name="Picture 2" descr="http://st-listas.20minutos.es/images/2012-06/335625/3598296_640px.jpg?13409748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500174"/>
            <a:ext cx="3848100" cy="440055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357166"/>
            <a:ext cx="800105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La gente nunca echa miraditas a tu pecho cuando le hablas 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04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7826" name="Picture 2" descr="http://www.booneindies.com/wp-content/uploads/te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715375" cy="59150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5007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>
              <a:latin typeface="Chaparral Pro Light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357422" y="621508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>
              <a:latin typeface="Chaparral Pro Light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34" y="3429000"/>
            <a:ext cx="77153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Fútbol los domingos, lunes,</a:t>
            </a:r>
          </a:p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 martes, miércoles… </a:t>
            </a:r>
            <a:endParaRPr lang="es-ES_tradnl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5534561"/>
            <a:ext cx="56547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Siempre hay algún partido</a:t>
            </a:r>
          </a:p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 en la televisión</a:t>
            </a:r>
            <a:endParaRPr lang="es-ES_tradnl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8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4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www.vinccihoteles.com/var/ezwebin_site/storage/images/hoteles/espana/malaga-marbella/vincci-seleccion-estrella-del-mar/habitaciones/habitaciones/55666-14-esl-ES/Habitac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324" cy="6858000"/>
          </a:xfrm>
          <a:prstGeom prst="rect">
            <a:avLst/>
          </a:prstGeom>
          <a:noFill/>
        </p:spPr>
      </p:pic>
      <p:pic>
        <p:nvPicPr>
          <p:cNvPr id="56322" name="Picture 2" descr="http://st-listas.20minutos.es/images/2012-06/335625/3598269_640px.jpg?13409748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3295650" cy="4400551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214414" y="357166"/>
            <a:ext cx="700092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Puedes dejar la cama del hotel sin hacer. </a:t>
            </a:r>
            <a:endParaRPr lang="es-ES_tradnl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786446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5362" name="Picture 2" descr="http://www.canalgif.net/Gifs-animados/Amor/Bodas/Gif-animado-Boda-4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285992"/>
            <a:ext cx="4600575" cy="39147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0"/>
            <a:ext cx="474488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Vestido de boda: 3500 €</a:t>
            </a:r>
          </a:p>
          <a:p>
            <a:r>
              <a:rPr lang="es-ES_tradnl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Traje alquilado: 200 €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143240" y="1357298"/>
            <a:ext cx="52149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Tu apellido permanece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0003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214290"/>
            <a:ext cx="65008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A los viejos amigos no les importa si subiste o bajaste de peso</a:t>
            </a:r>
          </a:p>
        </p:txBody>
      </p:sp>
      <p:pic>
        <p:nvPicPr>
          <p:cNvPr id="76802" name="Picture 2" descr="J:\HACER PPS\CHICOS\400_1185234426_tom-welling-12-utso736z2b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286124"/>
            <a:ext cx="3810000" cy="3038475"/>
          </a:xfrm>
          <a:prstGeom prst="hexagon">
            <a:avLst/>
          </a:prstGeom>
          <a:noFill/>
          <a:effectLst>
            <a:softEdge rad="317500"/>
          </a:effectLst>
        </p:spPr>
      </p:pic>
      <p:pic>
        <p:nvPicPr>
          <p:cNvPr id="30721" name="Picture 1" descr="J:\HACER PPS\FONDITOS\slide0003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8" name="Picture 1" descr="J:\HACER PPS\FONDITOS\slide0003_image0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7946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4295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ombr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51275" y="214290"/>
            <a:ext cx="269272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Puedes estar </a:t>
            </a:r>
          </a:p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bañado</a:t>
            </a:r>
          </a:p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 y listo en 10 </a:t>
            </a:r>
          </a:p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minutos. </a:t>
            </a:r>
          </a:p>
        </p:txBody>
      </p:sp>
      <p:pic>
        <p:nvPicPr>
          <p:cNvPr id="38915" name="Picture 3" descr="http://www.gifsanimados3d.com/gif-animados/cuidadopersonal/gif-animados-CuidadoPersonal-Ducha_3069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900" y="3214686"/>
            <a:ext cx="1943100" cy="3343275"/>
          </a:xfrm>
          <a:prstGeom prst="rect">
            <a:avLst/>
          </a:prstGeom>
          <a:noFill/>
        </p:spPr>
      </p:pic>
      <p:pic>
        <p:nvPicPr>
          <p:cNvPr id="38919" name="Picture 7" descr="http://www.lacasadelaudio.com/media/catalog/category/afeitador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286256"/>
            <a:ext cx="2095500" cy="2095500"/>
          </a:xfrm>
          <a:prstGeom prst="rect">
            <a:avLst/>
          </a:prstGeom>
          <a:noFill/>
        </p:spPr>
      </p:pic>
      <p:pic>
        <p:nvPicPr>
          <p:cNvPr id="38921" name="Picture 9" descr="http://imagenes.recursosgratis.com/gif-animados/data/639/3Jabon-thum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5143512"/>
            <a:ext cx="742950" cy="819150"/>
          </a:xfrm>
          <a:prstGeom prst="rect">
            <a:avLst/>
          </a:prstGeom>
          <a:noFill/>
        </p:spPr>
      </p:pic>
      <p:pic>
        <p:nvPicPr>
          <p:cNvPr id="38923" name="Picture 11" descr="http://www.100pies.net/Gifs/Casa-Jardin/Cuarto-Aseo/aseo-2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4500570"/>
            <a:ext cx="561975" cy="8667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00034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www.gifanimados.com/blog3/DSC067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8143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Las vacaciones de 5 días requieren solo una maleta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35808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6258" name="Picture 2" descr="http://img.skitch.com/20080519-jmywc5db8djxgjatpq1qhq3as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0"/>
            <a:ext cx="4818039" cy="3500438"/>
          </a:xfrm>
          <a:prstGeom prst="rect">
            <a:avLst/>
          </a:prstGeom>
          <a:noFill/>
        </p:spPr>
      </p:pic>
      <p:pic>
        <p:nvPicPr>
          <p:cNvPr id="96260" name="Picture 4" descr="http://img.skitch.com/20080519-jmywc5db8djxgjatpq1qhq3as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7562"/>
            <a:ext cx="4801414" cy="3528000"/>
          </a:xfrm>
          <a:prstGeom prst="rect">
            <a:avLst/>
          </a:prstGeom>
          <a:noFill/>
        </p:spPr>
      </p:pic>
      <p:pic>
        <p:nvPicPr>
          <p:cNvPr id="96262" name="Picture 6" descr="http://img.skitch.com/20080519-jmywc5db8djxgjatpq1qhq3as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05" y="0"/>
            <a:ext cx="4806425" cy="3492000"/>
          </a:xfrm>
          <a:prstGeom prst="rect">
            <a:avLst/>
          </a:prstGeom>
          <a:noFill/>
        </p:spPr>
      </p:pic>
      <p:pic>
        <p:nvPicPr>
          <p:cNvPr id="96264" name="Picture 8" descr="http://img.skitch.com/20080519-jmywc5db8djxgjatpq1qhq3as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9" y="3366000"/>
            <a:ext cx="4929221" cy="3528000"/>
          </a:xfrm>
          <a:prstGeom prst="rect">
            <a:avLst/>
          </a:prstGeom>
          <a:noFill/>
        </p:spPr>
      </p:pic>
      <p:pic>
        <p:nvPicPr>
          <p:cNvPr id="96266" name="Picture 10" descr="http://blog.abengoa.es/files/2013/01/fondo_ge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642918"/>
            <a:ext cx="6673567" cy="47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571736" y="192880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/>
          </a:p>
        </p:txBody>
      </p:sp>
      <p:sp>
        <p:nvSpPr>
          <p:cNvPr id="10" name="9 Rectángulo"/>
          <p:cNvSpPr/>
          <p:nvPr/>
        </p:nvSpPr>
        <p:spPr>
          <a:xfrm>
            <a:off x="2000232" y="1428736"/>
            <a:ext cx="528641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4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No te importa si alguien habla a tus espaldas</a:t>
            </a:r>
            <a:endParaRPr lang="es-ES_tradnl" sz="40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4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14282" y="521495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3D, Otr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7" descr="J:\HACER PPS\CHICOS\0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1714488"/>
            <a:ext cx="742950" cy="2419350"/>
          </a:xfrm>
          <a:prstGeom prst="rect">
            <a:avLst/>
          </a:prstGeom>
          <a:noFill/>
        </p:spPr>
      </p:pic>
      <p:pic>
        <p:nvPicPr>
          <p:cNvPr id="6" name="Picture 8" descr="J:\HACER PPS\CHICOS\05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285728"/>
            <a:ext cx="790575" cy="2495550"/>
          </a:xfrm>
          <a:prstGeom prst="rect">
            <a:avLst/>
          </a:prstGeom>
          <a:noFill/>
        </p:spPr>
      </p:pic>
      <p:pic>
        <p:nvPicPr>
          <p:cNvPr id="7" name="Picture 4" descr="J:\HACER PPS\CHICOS\82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2857496"/>
            <a:ext cx="1200150" cy="25146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407194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_tradnl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aparral Pro Light" pitchFamily="18" charset="0"/>
              </a:rPr>
              <a:t>Si tienes 34 y eres soltero a nadie le importa. Ahí están los amigos.</a:t>
            </a:r>
            <a:endParaRPr lang="es-ES_tradnl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143768" y="6143644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9330" name="Picture 2" descr="C:\Users\abuelitos\Desktop\TV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6924" cy="6858000"/>
          </a:xfrm>
          <a:prstGeom prst="rect">
            <a:avLst/>
          </a:prstGeom>
          <a:noFill/>
        </p:spPr>
      </p:pic>
      <p:pic>
        <p:nvPicPr>
          <p:cNvPr id="99331" name="Picture 3" descr="J:\HACER PPS\CHICOS\7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357562"/>
            <a:ext cx="1200150" cy="2495550"/>
          </a:xfrm>
          <a:prstGeom prst="rect">
            <a:avLst/>
          </a:prstGeom>
          <a:noFill/>
        </p:spPr>
      </p:pic>
      <p:pic>
        <p:nvPicPr>
          <p:cNvPr id="99334" name="Picture 6" descr="J:\HACER PPS\CHICOS\4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3108" y="4000504"/>
            <a:ext cx="1428760" cy="23145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85786" y="357166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4000" dirty="0">
              <a:latin typeface="Chaparral Pro Light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28596" y="214290"/>
            <a:ext cx="850109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Puedes ver televisión con un amigo, en total silencio por horas sin pensar *Debe estar enojado conmigo*. 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286644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4338" name="Picture 2" descr="http://www.chueca.com/UpImages/2235/ben_cohen_rugby_ab47f6535360bf413932e80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285860"/>
            <a:ext cx="2857500" cy="2857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342" name="Picture 6" descr="silva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785926"/>
            <a:ext cx="3333750" cy="4762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344" name="Picture 8" descr="silvestre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1928802"/>
            <a:ext cx="3333750" cy="4762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571472" y="500042"/>
            <a:ext cx="75665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No tienes que afeitarte del cuello para abajo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500826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76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>
              <a:solidFill>
                <a:srgbClr val="FFFF00"/>
              </a:solidFill>
            </a:endParaRPr>
          </a:p>
        </p:txBody>
      </p:sp>
      <p:pic>
        <p:nvPicPr>
          <p:cNvPr id="98306" name="Picture 2" descr="http://www.cinepata.com/wp-content/uploads/2012/05/fot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781109" cy="48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api.ning.com/files/sb0MFra59lGRprcFGOHJhSXp1v5nGVhEz8266qRIY3pGNPINu5Y5pcIkqIxiRCrDsoKv5WblKFXKdHp0ZOWh4N6CK1PseKM3/gordito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3114000"/>
            <a:ext cx="2437952" cy="374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static1.lavozdelinterior.com.ar/files/imagecache/lvi_nota_652_366/nota_periodistica/cervez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0"/>
            <a:ext cx="6210300" cy="34861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14282" y="5214950"/>
            <a:ext cx="750099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Una panza cervecera no te</a:t>
            </a:r>
          </a:p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haparral Pro Light" pitchFamily="18" charset="0"/>
              </a:rPr>
              <a:t> hace invisible al otro sexo</a:t>
            </a:r>
            <a:endParaRPr lang="es-ES_tradnl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071538" y="3571876"/>
            <a:ext cx="591078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Sabes  por lo menos 20 formas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      </a:t>
            </a:r>
            <a:r>
              <a:rPr kumimoji="0" lang="es-ES" sz="400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de abrir una cerveza  </a:t>
            </a:r>
            <a:endParaRPr kumimoji="0" lang="es-ES" sz="400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4282" y="648866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9330" name="Picture 2" descr="http://innovacioneducativa.files.wordpress.com/2013/01/frontera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7072338"/>
          </a:xfrm>
          <a:prstGeom prst="rect">
            <a:avLst/>
          </a:prstGeom>
          <a:noFill/>
        </p:spPr>
      </p:pic>
      <p:pic>
        <p:nvPicPr>
          <p:cNvPr id="99332" name="Picture 4" descr="http://1.bp.blogspot.com/-vcu3O0uw370/UH7JLGKoSmI/AAAAAAAABdk/fN49giCSGa0/s1600/marisa_jara_galeria_portra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14290"/>
            <a:ext cx="4029075" cy="523875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1378" name="Picture 2" descr="http://img2.mlstatic.com/traje-para-hombres-smoking-fiesta-y-eventos-etiqueta-bodas_MLA-O-431162301_16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0" y="2095500"/>
            <a:ext cx="3143250" cy="47625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img2.mlstatic.com/traje-para-hombres-smoking-fiesta-y-eventos-etiqueta-bodas_MLA-O-431162301_16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2095500"/>
            <a:ext cx="3143250" cy="47625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2285984" y="40005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Si alguien aparece en una fiesta con tu misma ropa, puedes llegar a hacerte un gran amigo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857356" y="648866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api.ning.com/files/-B3YZEQ6ZlDYLDignr7xO4mLrhgBX2AjnlPeQYYZN6bfTGqOLCyFAr247OwHpsUpm9bHtGeGDL8oD1obQ9KI*0xn6xMe2jI5/378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31746" name="Picture 2" descr="http://st-listas.20minutos.es/images/2012-06/335625/3598273_640px.jpg?13409748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000108"/>
            <a:ext cx="4125037" cy="55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285852" y="357166"/>
            <a:ext cx="61384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haparral Pro Light" pitchFamily="18" charset="0"/>
              </a:rPr>
              <a:t>Un buen ramo de flores siempre</a:t>
            </a:r>
          </a:p>
          <a:p>
            <a:r>
              <a:rPr lang="es-ES_tradnl" sz="4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haparral Pro Light" pitchFamily="18" charset="0"/>
              </a:rPr>
              <a:t> lo arregla todo</a:t>
            </a:r>
          </a:p>
        </p:txBody>
      </p:sp>
      <p:pic>
        <p:nvPicPr>
          <p:cNvPr id="1029" name="Picture 5" descr="J:\HACER PPS\FLORES\485591kzekwmoxyj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785359">
            <a:off x="1217470" y="2446754"/>
            <a:ext cx="3143250" cy="35242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ombr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No tienes que llevar un bolso lleno de estupideces a todos lados</a:t>
            </a:r>
          </a:p>
        </p:txBody>
      </p:sp>
      <p:pic>
        <p:nvPicPr>
          <p:cNvPr id="41990" name="Picture 6" descr="http://idata.over-blog.com/3/86/30/81/Gifs-Animes-14/582-VIER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2214554"/>
            <a:ext cx="4495800" cy="4210050"/>
          </a:xfrm>
          <a:prstGeom prst="rect">
            <a:avLst/>
          </a:prstGeom>
          <a:noFill/>
        </p:spPr>
      </p:pic>
      <p:pic>
        <p:nvPicPr>
          <p:cNvPr id="21506" name="Picture 2" descr="http://www.hispanosnet.com/gif_animados/accesorios/accesorios-1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5486400"/>
            <a:ext cx="1447800" cy="1371600"/>
          </a:xfrm>
          <a:prstGeom prst="rect">
            <a:avLst/>
          </a:prstGeom>
          <a:noFill/>
        </p:spPr>
      </p:pic>
      <p:pic>
        <p:nvPicPr>
          <p:cNvPr id="21508" name="Picture 4" descr="http://www.canalred.info/public/Gifs_animados/Hogar/Accesorios-de-aseo/Accesorio-de-aseo-0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86400"/>
            <a:ext cx="1590675" cy="1371600"/>
          </a:xfrm>
          <a:prstGeom prst="rect">
            <a:avLst/>
          </a:prstGeom>
          <a:noFill/>
        </p:spPr>
      </p:pic>
      <p:pic>
        <p:nvPicPr>
          <p:cNvPr id="21510" name="Picture 6" descr="http://www.animatieplaatjes.nl/plaatjesM/makeup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994000"/>
            <a:ext cx="805971" cy="864000"/>
          </a:xfrm>
          <a:prstGeom prst="rect">
            <a:avLst/>
          </a:prstGeom>
          <a:noFill/>
        </p:spPr>
      </p:pic>
      <p:pic>
        <p:nvPicPr>
          <p:cNvPr id="21514" name="Picture 10" descr="http://2.bp.blogspot.com/_Tm-Tx_8nEoc/TEzKKfZWAOI/AAAAAAAAAIA/V_Y4ypPXzTI/s1600/lady-gaga-cyndi-lauper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5634000"/>
            <a:ext cx="797453" cy="1224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7286644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4034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7410" name="Picture 2" descr="http://i856.photobucket.com/albums/ab125/chemical_blu/ben-barnes-twilight-new-moon-cas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0"/>
            <a:ext cx="3771900" cy="501967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142976" y="4357694"/>
            <a:ext cx="68580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Chaparral Pro Light" pitchFamily="18" charset="0"/>
              </a:rPr>
              <a:t>Puedes llevar una camiseta blanca a un lugar con mucha agua que salpique</a:t>
            </a:r>
          </a:p>
        </p:txBody>
      </p:sp>
      <p:pic>
        <p:nvPicPr>
          <p:cNvPr id="26625" name="Picture 1" descr="J:\HACER PPS\BURBUJAS Y GOTAS ESFERAS\n_watr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3571876"/>
            <a:ext cx="285750" cy="952500"/>
          </a:xfrm>
          <a:prstGeom prst="rect">
            <a:avLst/>
          </a:prstGeom>
          <a:noFill/>
        </p:spPr>
      </p:pic>
      <p:pic>
        <p:nvPicPr>
          <p:cNvPr id="26626" name="Picture 2" descr="J:\HACER PPS\BURBUJAS Y GOTAS ESFERAS\n_watr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2071678"/>
            <a:ext cx="285750" cy="952500"/>
          </a:xfrm>
          <a:prstGeom prst="rect">
            <a:avLst/>
          </a:prstGeom>
          <a:noFill/>
        </p:spPr>
      </p:pic>
      <p:pic>
        <p:nvPicPr>
          <p:cNvPr id="26627" name="Picture 3" descr="J:\HACER PPS\BURBUJAS Y GOTAS ESFERAS\n_watr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143116"/>
            <a:ext cx="285750" cy="952500"/>
          </a:xfrm>
          <a:prstGeom prst="rect">
            <a:avLst/>
          </a:prstGeom>
          <a:noFill/>
        </p:spPr>
      </p:pic>
      <p:pic>
        <p:nvPicPr>
          <p:cNvPr id="26628" name="Picture 4" descr="J:\HACER PPS\BURBUJAS Y GOTAS ESFERAS\n_watr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429000"/>
            <a:ext cx="285750" cy="952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85720" y="28572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86019" name="Picture 3" descr="C:\Users\abuelitos\Desktop\montaje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33875"/>
          </a:xfrm>
          <a:prstGeom prst="rect">
            <a:avLst/>
          </a:prstGeom>
          <a:noFill/>
        </p:spPr>
      </p:pic>
      <p:pic>
        <p:nvPicPr>
          <p:cNvPr id="6" name="Picture 2" descr="http://blogs.lainformacion.com/strambotic/files/2012/06/mear-senta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4419600"/>
            <a:ext cx="4762500" cy="24384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71472" y="4071942"/>
            <a:ext cx="4288353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Puedes ir al baño </a:t>
            </a:r>
          </a:p>
          <a:p>
            <a:r>
              <a:rPr lang="es-ES_tradnl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sin ir en grupo. </a:t>
            </a:r>
          </a:p>
          <a:p>
            <a:r>
              <a:rPr lang="es-ES_tradnl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Las colas en el baño </a:t>
            </a:r>
          </a:p>
          <a:p>
            <a:r>
              <a:rPr lang="es-ES_tradnl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Son un 80% menores.</a:t>
            </a:r>
          </a:p>
        </p:txBody>
      </p:sp>
      <p:pic>
        <p:nvPicPr>
          <p:cNvPr id="8" name="Picture 2" descr="http://images2.layoutsparks.com/1/99052/labios-perla-gotas-púrpur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54000"/>
            <a:ext cx="9144000" cy="69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02" name="Picture 2" descr="http://us.123rf.com/400wm/400/400/ruslanomega/ruslanomega1203/ruslanomega120300001/12802459-un-collage-de-ropa-interior-masculina-aisladas-sobre-fondo-blanco-la-imagen-se-compone-de-varias-i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371494" cy="2916000"/>
          </a:xfrm>
          <a:prstGeom prst="roundRect">
            <a:avLst/>
          </a:prstGeom>
          <a:noFill/>
        </p:spPr>
      </p:pic>
      <p:pic>
        <p:nvPicPr>
          <p:cNvPr id="6" name="Picture 4" descr="http://www.todoropa.info/_/rsrc/1278444613299/ropa_interior/ropa_interio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786058"/>
            <a:ext cx="4428000" cy="4428000"/>
          </a:xfrm>
          <a:prstGeom prst="roundRect">
            <a:avLst/>
          </a:prstGeom>
          <a:noFill/>
        </p:spPr>
      </p:pic>
      <p:pic>
        <p:nvPicPr>
          <p:cNvPr id="7" name="Picture 4" descr="http://img2.mlstatic.com/boxer-masculino-ropa-interior-masculina_MLA-O-136992321_13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571480"/>
            <a:ext cx="2097096" cy="1728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://t3.gstatic.com/images?q=tbn:ANd9GcTUWUPeDZ-GCgSf40hmgUCTkN4Xddb2MNRLjaPqMCsDbl3dXGu-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489213">
            <a:off x="225997" y="2919735"/>
            <a:ext cx="3414565" cy="1980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3857620" y="4929198"/>
            <a:ext cx="47863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Tu ropa interior cuesta un 60% menos</a:t>
            </a:r>
          </a:p>
        </p:txBody>
      </p:sp>
      <p:pic>
        <p:nvPicPr>
          <p:cNvPr id="47106" name="Picture 2" descr="h&amp;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428604"/>
            <a:ext cx="3788960" cy="428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7108" name="Picture 4" descr="http://www.top10de.com/wp-content/uploads/2012/07/Kella-Lutz-300x26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5852" y="4362449"/>
            <a:ext cx="2857500" cy="2495551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2857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47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C:\Users\abuelitos\Desktop\George-Clooney_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53600" cy="6858000"/>
          </a:xfrm>
          <a:prstGeom prst="rect">
            <a:avLst/>
          </a:prstGeom>
          <a:noFill/>
        </p:spPr>
      </p:pic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928662" y="5357826"/>
            <a:ext cx="69086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Chaparral Pro Light" pitchFamily="18" charset="0"/>
                <a:ea typeface="Calibri" pitchFamily="34" charset="0"/>
                <a:cs typeface="Arial" pitchFamily="34" charset="0"/>
              </a:rPr>
              <a:t>El pelo gris y las arrugas quedan sabias,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Chaparral Pro Light" pitchFamily="18" charset="0"/>
                <a:ea typeface="Calibri" pitchFamily="34" charset="0"/>
                <a:cs typeface="Arial" pitchFamily="34" charset="0"/>
              </a:rPr>
              <a:t> hasta sexys. 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Chaparral Pro Light" pitchFamily="18" charset="0"/>
              <a:cs typeface="Arial" pitchFamily="34" charset="0"/>
            </a:endParaRPr>
          </a:p>
        </p:txBody>
      </p:sp>
      <p:pic>
        <p:nvPicPr>
          <p:cNvPr id="6" name="Picture 2" descr="C:\Users\abuelitos\Desktop\George-Clooney_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1643042" y="571480"/>
            <a:ext cx="63562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El mundo está pensado por y para ti.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64370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8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8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86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5474" name="Picture 2" descr="http://1.bp.blogspot.com/-QUCvnhNZNiI/T_VgDy1utVI/AAAAAAAAG1U/4Y9l4ZFIris/s1600/leaf+taxi+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0"/>
            <a:ext cx="93972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No tienes que conducir hasta otra estación de servicio porque esta es muy sucia </a:t>
            </a:r>
          </a:p>
        </p:txBody>
      </p:sp>
      <p:pic>
        <p:nvPicPr>
          <p:cNvPr id="16392" name="Picture 8" descr="http://www.drifting.es/fotos/coches/nissan/z/350z-a-todo-gas-3-tokyo-ra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70900">
            <a:off x="661975" y="5197803"/>
            <a:ext cx="3663720" cy="180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358082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4995" name="Picture 3" descr="C:\Users\abuelitos\Desktop\Aston_Martin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3010" name="Picture 2" descr="http://st-listas.20minutos.es/images/2012-06/335625/3598272_640px.jpg?13409748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4400550" cy="4400551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3013" name="Picture 5" descr="http://www.pekegifs.com/imgotros/aviones/0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0"/>
            <a:ext cx="2095500" cy="1714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00274" y="4929198"/>
            <a:ext cx="446949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Sabes cosas sobre coches, </a:t>
            </a:r>
          </a:p>
          <a:p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tanques y aviones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072198" y="6488668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7282" name="Picture 2" descr="http://i856.photobucket.com/albums/ab125/chemical_blu/ben-barnes-HD-ben-barnes-5086672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999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Ninguno de tus </a:t>
            </a:r>
          </a:p>
          <a:p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colegas de trabajo</a:t>
            </a:r>
          </a:p>
          <a:p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 tiene la capacidad</a:t>
            </a:r>
          </a:p>
          <a:p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 de hacerte llorar</a:t>
            </a: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85720" y="4387343"/>
            <a:ext cx="885828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Cuando tu trabajo es criticado,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no tienes que pensar que todos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secretamente te odian 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866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4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http://www.fondosgratis.com.mx/imagenItem/6791/1024/cortinas-de-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00034" y="214290"/>
            <a:ext cx="828680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 eres soltero, puedes disfrutar silenciosamente de un</a:t>
            </a:r>
          </a:p>
          <a:p>
            <a:pPr algn="ctr"/>
            <a:r>
              <a:rPr lang="es-ES_tradnl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paseo en coche</a:t>
            </a:r>
            <a:endParaRPr lang="es-ES_tradn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7892" name="Picture 4" descr="http://www.portalgifs.com/images/gifs-animados-coch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000636"/>
            <a:ext cx="2830762" cy="1656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37894" name="Picture 6" descr="http://www.canalgif.net/Gifs-animados/Vehiculos-terrestres/Coches-divertidos/Imagen-animada-Coche-divertido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500570"/>
            <a:ext cx="2713045" cy="1872000"/>
          </a:xfrm>
          <a:prstGeom prst="rect">
            <a:avLst/>
          </a:prstGeom>
          <a:noFill/>
        </p:spPr>
      </p:pic>
      <p:pic>
        <p:nvPicPr>
          <p:cNvPr id="9" name="Picture 2" descr="http://st-listas.20minutos.es/images/2012-06/335625/3598210_640px.jpg?13409748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85926"/>
            <a:ext cx="3352800" cy="440055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728664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ombr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99546" y="3244334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 smtClean="0"/>
          </a:p>
          <a:p>
            <a:endParaRPr lang="es-ES_tradnl" dirty="0" smtClean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El mundo est</a:t>
            </a:r>
            <a: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á</a:t>
            </a:r>
            <a: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pensado por y para ti.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00034" y="214290"/>
            <a:ext cx="621606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En el sexo nunca tienes que preocuparte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por tu reputación. 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pic>
        <p:nvPicPr>
          <p:cNvPr id="1026" name="Picture 2" descr="J:\HACER PPS\FONDITOS\156325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857224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C:\Users\abuelitos\Desktop\FelipeMartinez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714348" y="1142984"/>
            <a:ext cx="84296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Nadie deja de contar un buen chiste verde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cuando entras a un cuarto. 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www.lahiguera.net/musicalia/artistas/luis_miguel/fotos/692/luis_migu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1150" y="0"/>
            <a:ext cx="3752850" cy="3810000"/>
          </a:xfrm>
          <a:prstGeom prst="rect">
            <a:avLst/>
          </a:prstGeom>
          <a:noFill/>
        </p:spPr>
      </p:pic>
      <p:pic>
        <p:nvPicPr>
          <p:cNvPr id="64518" name="Picture 6" descr="http://www.videos-musicales.net/img_videos/Chayanne---Cuidarte-el-al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52850" cy="3752850"/>
          </a:xfrm>
          <a:prstGeom prst="rect">
            <a:avLst/>
          </a:prstGeom>
          <a:noFill/>
        </p:spPr>
      </p:pic>
      <p:pic>
        <p:nvPicPr>
          <p:cNvPr id="64522" name="Picture 10" descr="http://www.propagandistasocial.com/wp-content/uploads/2012/03/pablo-alboran-_590x3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546000"/>
            <a:ext cx="4947040" cy="3312000"/>
          </a:xfrm>
          <a:prstGeom prst="rect">
            <a:avLst/>
          </a:prstGeom>
          <a:noFill/>
        </p:spPr>
      </p:pic>
      <p:pic>
        <p:nvPicPr>
          <p:cNvPr id="64524" name="Picture 12" descr="http://cdn.enelbrasero.com/wp-content/uploads/2012/01/wpid-Alejandro-Fernandez-se-presentara-en-el-Palenque-de-la-Feria-de-Le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58000"/>
            <a:ext cx="3600000" cy="3600000"/>
          </a:xfrm>
          <a:prstGeom prst="rect">
            <a:avLst/>
          </a:prstGeom>
          <a:noFill/>
        </p:spPr>
      </p:pic>
      <p:pic>
        <p:nvPicPr>
          <p:cNvPr id="64528" name="Picture 16" descr="http://news.jukebox.es/files/2012/06/alejandro-sanz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0"/>
            <a:ext cx="2702337" cy="3672000"/>
          </a:xfrm>
          <a:prstGeom prst="rect">
            <a:avLst/>
          </a:prstGeom>
          <a:noFill/>
        </p:spPr>
      </p:pic>
      <p:pic>
        <p:nvPicPr>
          <p:cNvPr id="64530" name="Picture 18" descr="http://losmaspotros.bligoo.com.ar/media/users/12/619058/images/public/67929/Brad_Pitt.jpg?v=13033425037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3258000"/>
            <a:ext cx="2736000" cy="3600000"/>
          </a:xfrm>
          <a:prstGeom prst="rect">
            <a:avLst/>
          </a:prstGeom>
          <a:noFill/>
        </p:spPr>
      </p:pic>
      <p:sp>
        <p:nvSpPr>
          <p:cNvPr id="64532" name="AutoShape 20" descr="http://media-cache-lt0.pinterest.com/550x/d0/2f/dd/d02fdd00e7ca4379e66ecbd195bbb894.jpg"/>
          <p:cNvSpPr>
            <a:spLocks noChangeAspect="1" noChangeArrowheads="1"/>
          </p:cNvSpPr>
          <p:nvPr/>
        </p:nvSpPr>
        <p:spPr bwMode="auto">
          <a:xfrm>
            <a:off x="0" y="0"/>
            <a:ext cx="3819525" cy="59150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64533" name="Rectangle 21"/>
          <p:cNvSpPr>
            <a:spLocks noChangeArrowheads="1"/>
          </p:cNvSpPr>
          <p:nvPr/>
        </p:nvSpPr>
        <p:spPr bwMode="auto">
          <a:xfrm>
            <a:off x="428596" y="2643182"/>
            <a:ext cx="871540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Alejandro Sanz, Luis Miguel, Vicente Fernández, Pablo </a:t>
            </a:r>
            <a:r>
              <a:rPr kumimoji="0" lang="es-ES" sz="36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Alborán</a:t>
            </a: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, y otros no existen en tu universo 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pic>
        <p:nvPicPr>
          <p:cNvPr id="2050" name="Picture 2" descr="J:\HACER PPS\FONDITOS\2-33a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85720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72338_233440186781200_457949339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857224" y="5214950"/>
            <a:ext cx="65722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Puedes pasar a visitar a amigos sin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tener que llevarles un regalo. </a:t>
            </a:r>
            <a:endParaRPr kumimoji="0" lang="es-ES" sz="3600" b="0" i="0" strike="noStrike" cap="none" normalizeH="0" baseline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07233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3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00042"/>
            <a:ext cx="71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Puedes saltar sin que nadie te mire el pecho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 y puedes pegarle por la calle a cosas (latas, paredes…… </a:t>
            </a:r>
            <a:endParaRPr lang="es-ES_tradnl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429520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78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 smtClean="0"/>
              <a:t>.  </a:t>
            </a:r>
            <a:endParaRPr lang="es-ES_tradnl" dirty="0"/>
          </a:p>
        </p:txBody>
      </p:sp>
      <p:pic>
        <p:nvPicPr>
          <p:cNvPr id="1026" name="Picture 2" descr="J:\HACER PPS\CHICAS\slide0105_image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06000"/>
            <a:ext cx="4586400" cy="65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642918"/>
            <a:ext cx="835827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Tu culo no es un factor en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4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entrevistas de trabajo.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" sz="40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ea typeface="Calibri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s-ES" sz="4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ea typeface="Calibri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s-ES" sz="4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ea typeface="Calibri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4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</a:t>
            </a:r>
            <a:r>
              <a:rPr lang="es-E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Puedes comprar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profilácticos sin que el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cajero te imagine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</a:rPr>
              <a:t>desnudo. </a:t>
            </a:r>
            <a:r>
              <a:rPr kumimoji="0" lang="es-ES" sz="4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</a:t>
            </a:r>
            <a:endParaRPr kumimoji="0" lang="es-ES" sz="40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15206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C:\Users\abuelitos\Desktop\Fashion-girl-ea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378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78579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latin typeface="Chaparral Pro Light" pitchFamily="18" charset="0"/>
                <a:ea typeface="Calibri" pitchFamily="34" charset="0"/>
                <a:cs typeface="Arial" pitchFamily="34" charset="0"/>
              </a:rPr>
              <a:t>Puedes comer una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latin typeface="Chaparral Pro Light" pitchFamily="18" charset="0"/>
                <a:ea typeface="Calibri" pitchFamily="34" charset="0"/>
                <a:cs typeface="Arial" pitchFamily="34" charset="0"/>
              </a:rPr>
              <a:t>banana o un helado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latin typeface="Chaparral Pro Light" pitchFamily="18" charset="0"/>
                <a:ea typeface="Calibri" pitchFamily="34" charset="0"/>
                <a:cs typeface="Arial" pitchFamily="34" charset="0"/>
              </a:rPr>
              <a:t>en lugares públicos tranquilamente </a:t>
            </a:r>
            <a:endParaRPr lang="es-ES" sz="3200" dirty="0" smtClean="0">
              <a:solidFill>
                <a:schemeClr val="bg1"/>
              </a:solidFill>
              <a:latin typeface="Chaparral Pro Light" pitchFamily="18" charset="0"/>
              <a:cs typeface="Arial" pitchFamily="34" charset="0"/>
            </a:endParaRPr>
          </a:p>
        </p:txBody>
      </p:sp>
      <p:pic>
        <p:nvPicPr>
          <p:cNvPr id="6" name="Picture 4" descr="http://static2.todanoticia.com/tn2/uploads/news_image/2011/11/14/comer-hela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714620"/>
            <a:ext cx="4034167" cy="30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elad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357166"/>
            <a:ext cx="2543210" cy="320992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266" name="Picture 2" descr="chicas comiendo platanos 06 150x150 Así se come un plátan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4518000"/>
            <a:ext cx="2340000" cy="234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215206" y="628652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2706" name="Picture 2" descr="http://www.lacoctelera.com/myfiles/cosasdivertidas/viejo.gif?Expires=1362351600&amp;Signature=PxW7~g1QNmZK0EkJ1IsDs~CVx7IVh~AgjJ3LwdOfBdgdizUsLk2IMrLtCN9K6IYHqxqFyV99sGdypRIjwZnusmz23ETUUoJrpPNftj8SaGEbb1MvsmKHM13WGIkNfUgPFaBIeYX2oS6Tq2ZrUOR~~nrITQaLCOb3B7THcMztw8w_&amp;Key-Pair-Id=APKAJYN3LZI5CG46B7AA&amp;Policy=eyJTdGF0ZW1lbnQiOlt7IlJlc291cmNlIjoiaHR0cDovL2QzZHM0b3k3ZzF3cnFxLmNsb3VkZnJvbnQubmV0L2Nvc2FzZGl2ZXJ0aWRhcy9teWZpbGVzL3ZpZWpvLmdpZiIsIkNvbmRpdGlvbiI6eyJEYXRlTGVzc1RoYW4iOnsiQVdTOkVwb2NoVGltZSI6MTM2MjM1MTYwMH19fV1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0"/>
            <a:ext cx="5088000" cy="38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2711" name="Picture 7" descr="chicas vestidos ajustad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9021" y="-18000"/>
            <a:ext cx="4794979" cy="68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00034" y="428625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Algún día puedes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llegara ser un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pillín </a:t>
            </a:r>
            <a:r>
              <a:rPr lang="es-ES" sz="3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viejo verde. </a:t>
            </a:r>
            <a:endParaRPr lang="es-ES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C:\Users\abuelitos\Desktop\posada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5" y="0"/>
            <a:ext cx="920523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5429264"/>
            <a:ext cx="6572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Ahorras miles de euros en cosméticos y medias a lo largo de tu vida. </a:t>
            </a:r>
            <a:endParaRPr lang="es-ES" sz="3200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pic>
        <p:nvPicPr>
          <p:cNvPr id="6" name="Picture 6" descr="http://www.gifsanimados3d.com/gif-animados/cuidadopersonal/gif-animados-CuidadoPersonal-Trucos_3526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51048">
            <a:off x="5484872" y="2883152"/>
            <a:ext cx="777882" cy="1260000"/>
          </a:xfrm>
          <a:prstGeom prst="rect">
            <a:avLst/>
          </a:prstGeom>
          <a:noFill/>
        </p:spPr>
      </p:pic>
      <p:pic>
        <p:nvPicPr>
          <p:cNvPr id="7" name="Picture 4" descr="http://www.gifsanimados3d.com/gif-animados/cuidadopersonal/gif-animados-CuidadoPersonal-Trucos_2357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071810"/>
            <a:ext cx="1590675" cy="1552576"/>
          </a:xfrm>
          <a:prstGeom prst="rect">
            <a:avLst/>
          </a:prstGeom>
          <a:noFill/>
        </p:spPr>
      </p:pic>
      <p:pic>
        <p:nvPicPr>
          <p:cNvPr id="73732" name="Picture 4" descr="http://www.webdeimagenes.net/Vestuario/Calzados/Calzado-5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5715016"/>
            <a:ext cx="1156963" cy="864000"/>
          </a:xfrm>
          <a:prstGeom prst="rect">
            <a:avLst/>
          </a:prstGeom>
          <a:noFill/>
        </p:spPr>
      </p:pic>
      <p:pic>
        <p:nvPicPr>
          <p:cNvPr id="73734" name="Picture 6" descr="http://cloud.lbox.me/resource_94541/dev_v2/themes/default/images/imageHover17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00" y="-773113"/>
            <a:ext cx="1676400" cy="167640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142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J:\HACER PPS\CHICOS\Ashton_Kutch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85720" y="357166"/>
            <a:ext cx="828680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kumimoji="0" lang="es-ES_tradnl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Puedes decir cualquier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cosa y no preocuparte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por lo que piensa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aparral Pro Light" pitchFamily="18" charset="0"/>
                <a:ea typeface="Calibri" pitchFamily="34" charset="0"/>
                <a:cs typeface="Arial" pitchFamily="34" charset="0"/>
              </a:rPr>
              <a:t> la gente.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parral Pro Light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58082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3D, Paisaj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eXxnoPZ2hWk/UQOh1iY8g2I/AAAAAAAD6B0/q16ribvI0tc/s320/hombres-mejores-que-mujeres-599ms0304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429000"/>
            <a:ext cx="5308774" cy="360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888476" y="571480"/>
            <a:ext cx="42555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r>
              <a:rPr lang="es-ES" sz="3600" dirty="0" smtClean="0">
                <a:solidFill>
                  <a:schemeClr val="bg1"/>
                </a:solidFill>
                <a:latin typeface="Chaparral Pro Light" pitchFamily="18" charset="0"/>
              </a:rPr>
              <a:t>y bueno... ser hombre… </a:t>
            </a:r>
          </a:p>
          <a:p>
            <a:r>
              <a:rPr lang="es-ES" sz="3600" dirty="0" smtClean="0">
                <a:solidFill>
                  <a:schemeClr val="bg1"/>
                </a:solidFill>
                <a:latin typeface="Chaparral Pro Light" pitchFamily="18" charset="0"/>
              </a:rPr>
              <a:t>        es,  ser hombre.</a:t>
            </a:r>
            <a:endParaRPr lang="es-ES_tradnl" sz="3600" dirty="0">
              <a:solidFill>
                <a:schemeClr val="bg1"/>
              </a:solidFill>
              <a:latin typeface="Chaparral Pro Light" pitchFamily="18" charset="0"/>
            </a:endParaRPr>
          </a:p>
        </p:txBody>
      </p:sp>
      <p:pic>
        <p:nvPicPr>
          <p:cNvPr id="8" name="Picture 2" descr="J:\HACER PPS\CHICOS\2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0"/>
            <a:ext cx="3360000" cy="50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143768" y="6215082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8" name="Picture 4" descr="J:\HACER PPS\CHICOS\150494_234815163310369_1166199846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940563" cy="68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929322" y="3857628"/>
            <a:ext cx="2809166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María Teresa Espín</a:t>
            </a:r>
          </a:p>
          <a:p>
            <a:pPr algn="ctr"/>
            <a:r>
              <a:rPr lang="es-E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Imágenes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Internet </a:t>
            </a:r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es-E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Música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Kenny G</a:t>
            </a:r>
            <a:endParaRPr lang="es-ES" sz="2400" b="1" cap="none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pPr algn="ctr"/>
            <a:r>
              <a:rPr lang="es-E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2013</a:t>
            </a:r>
            <a:endParaRPr lang="es-ES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29520" y="21429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2220</TotalTime>
  <Words>992</Words>
  <Application>Microsoft Office PowerPoint</Application>
  <PresentationFormat>Presentación en pantalla (4:3)</PresentationFormat>
  <Paragraphs>198</Paragraphs>
  <Slides>55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525</cp:revision>
  <dcterms:created xsi:type="dcterms:W3CDTF">2013-03-26T22:10:45Z</dcterms:created>
  <dcterms:modified xsi:type="dcterms:W3CDTF">2013-04-18T15:56:20Z</dcterms:modified>
</cp:coreProperties>
</file>