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90" r:id="rId3"/>
    <p:sldId id="291" r:id="rId4"/>
    <p:sldId id="292" r:id="rId5"/>
    <p:sldId id="294" r:id="rId6"/>
    <p:sldId id="262" r:id="rId7"/>
    <p:sldId id="263" r:id="rId8"/>
    <p:sldId id="264" r:id="rId9"/>
    <p:sldId id="267" r:id="rId10"/>
    <p:sldId id="265" r:id="rId11"/>
    <p:sldId id="266" r:id="rId12"/>
    <p:sldId id="268" r:id="rId13"/>
    <p:sldId id="272" r:id="rId14"/>
    <p:sldId id="285" r:id="rId15"/>
    <p:sldId id="271" r:id="rId16"/>
    <p:sldId id="275" r:id="rId17"/>
    <p:sldId id="283" r:id="rId18"/>
    <p:sldId id="284" r:id="rId19"/>
    <p:sldId id="303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5" r:id="rId28"/>
    <p:sldId id="313" r:id="rId29"/>
    <p:sldId id="306" r:id="rId30"/>
    <p:sldId id="309" r:id="rId31"/>
    <p:sldId id="312" r:id="rId32"/>
    <p:sldId id="304" r:id="rId33"/>
    <p:sldId id="315" r:id="rId34"/>
    <p:sldId id="316" r:id="rId35"/>
    <p:sldId id="317" r:id="rId36"/>
    <p:sldId id="320" r:id="rId37"/>
    <p:sldId id="318" r:id="rId38"/>
    <p:sldId id="319" r:id="rId39"/>
    <p:sldId id="311" r:id="rId40"/>
    <p:sldId id="308" r:id="rId4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DHcXwXXCgqw3w8H7SgJ/A==" hashData="FvCrLs6V+ZqksoumSMkVCkWsPo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87725E-2B05-47A7-A9F9-17866B0F9E69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1D9A10-9BA2-454F-B5BC-4E96E12F307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1D9A10-9BA2-454F-B5BC-4E96E12F3071}" type="slidenum">
              <a:rPr lang="es-ES_tradnl" smtClean="0"/>
              <a:pPr/>
              <a:t>20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1D9A10-9BA2-454F-B5BC-4E96E12F3071}" type="slidenum">
              <a:rPr lang="es-ES_tradnl" smtClean="0"/>
              <a:pPr/>
              <a:t>35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1D9A10-9BA2-454F-B5BC-4E96E12F3071}" type="slidenum">
              <a:rPr lang="es-ES_tradnl" smtClean="0"/>
              <a:pPr/>
              <a:t>38</a:t>
            </a:fld>
            <a:endParaRPr lang="es-ES_tradn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6D14C3-0622-4A4A-90CF-B338901F66F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9B2FDD-2A28-4E9C-88FE-A006D5754D37}" type="datetimeFigureOut">
              <a:rPr lang="es-ES_tradnl" smtClean="0"/>
              <a:pPr/>
              <a:t>19/02/2013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ED9E2-4D65-49D9-96D0-C07AB3F2F3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899871-F35B-4C2C-B584-D06260BD3FE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slamoda.com/glitters/campanita-3%20?rf=embed&amp;seccion=wall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gif"/><Relationship Id="rId5" Type="http://schemas.openxmlformats.org/officeDocument/2006/relationships/hyperlink" Target="http://www.poqbum.com/" TargetMode="External"/><Relationship Id="rId4" Type="http://schemas.openxmlformats.org/officeDocument/2006/relationships/image" Target="../media/image4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5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www.fondospantallagratis.es/wp-content/uploads/2010/10/sol-sobre-nube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5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gif"/><Relationship Id="rId4" Type="http://schemas.openxmlformats.org/officeDocument/2006/relationships/image" Target="../media/image5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5" Type="http://schemas.openxmlformats.org/officeDocument/2006/relationships/image" Target="../media/image22.gif"/><Relationship Id="rId4" Type="http://schemas.openxmlformats.org/officeDocument/2006/relationships/image" Target="../media/image65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gif"/><Relationship Id="rId4" Type="http://schemas.openxmlformats.org/officeDocument/2006/relationships/image" Target="../media/image7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gif"/><Relationship Id="rId4" Type="http://schemas.openxmlformats.org/officeDocument/2006/relationships/image" Target="../media/image8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ospantallagratis.es/wp-content/uploads/2011/05/espectro-colorido.jpg" TargetMode="External"/><Relationship Id="rId7" Type="http://schemas.openxmlformats.org/officeDocument/2006/relationships/image" Target="../media/image8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gif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gif"/><Relationship Id="rId4" Type="http://schemas.openxmlformats.org/officeDocument/2006/relationships/image" Target="../media/image90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7" Type="http://schemas.openxmlformats.org/officeDocument/2006/relationships/image" Target="../media/image9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gif"/><Relationship Id="rId5" Type="http://schemas.openxmlformats.org/officeDocument/2006/relationships/image" Target="../media/image93.gif"/><Relationship Id="rId4" Type="http://schemas.openxmlformats.org/officeDocument/2006/relationships/hyperlink" Target="http://nombresanimados.net/" TargetMode="Externa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J:\FRACTALES\fractal_1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1000" y="-738000"/>
            <a:ext cx="9495000" cy="7596000"/>
          </a:xfrm>
          <a:prstGeom prst="rect">
            <a:avLst/>
          </a:prstGeom>
          <a:noFill/>
        </p:spPr>
      </p:pic>
      <p:pic>
        <p:nvPicPr>
          <p:cNvPr id="5" name="Picture 2" descr="http://www.magicfantasy.es/images/PORTARETRATO%20CAMPANILLA.jpg?osCsid=odtvatgb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214290"/>
            <a:ext cx="4495800" cy="37433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357686" y="2071678"/>
            <a:ext cx="264320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CAMPANILLA</a:t>
            </a:r>
            <a:endParaRPr lang="es-ES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1988" name="Picture 4" descr="http://4.bp.blogspot.com/_SN7oYwWAlh8/SbQdbEpBG0I/AAAAAAAAExk/m92MoUQ7rRA/s400/607029Campanita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143250"/>
            <a:ext cx="3590925" cy="371475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9938" name="Picture 2" descr="http://2.bp.blogspot.com/-Lh6G80PDcwE/Tb2UMIOksOI/AAAAAAAAAJ0/Y1tnbG2K99M/s1600/rosa20estrellas4ry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3571876"/>
            <a:ext cx="2774593" cy="2952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5000">
    <p:dissolve/>
    <p:sndAc>
      <p:stSnd>
        <p:snd r:embed="rId2" name="Peter Pan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http://imagenes.solostocks.com/z15108817/alfombra-disney-fairies-campanilla-50x80cm-f200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11192274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1214422"/>
            <a:ext cx="707236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b="1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Tinker Bell</a:t>
            </a:r>
            <a:r>
              <a:rPr lang="es-ES_tradnl" sz="3200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, conocida como </a:t>
            </a:r>
            <a:r>
              <a:rPr lang="es-ES_tradnl" sz="3200" b="1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Campanilla</a:t>
            </a:r>
            <a:r>
              <a:rPr lang="es-ES_tradnl" sz="3200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 en España y </a:t>
            </a:r>
            <a:r>
              <a:rPr lang="es-ES_tradnl" sz="3200" b="1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Campanita</a:t>
            </a:r>
            <a:r>
              <a:rPr lang="es-ES_tradnl" sz="3200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 en Latinoamérica, es un personaje ficticio en la obra de teatro Peter  Pan de J.M. Barrie y la novela posterior Peter y Wendy  Igualmente, aparece en numerosas adaptaciones cinematográficas incluyendo el conocido filme animado de Disney </a:t>
            </a:r>
            <a:r>
              <a:rPr lang="es-ES_tradnl" sz="3200" i="1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Peter Pan</a:t>
            </a:r>
            <a:r>
              <a:rPr lang="es-ES_tradnl" sz="3200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.</a:t>
            </a:r>
            <a:endParaRPr lang="es-ES_tradnl" sz="3200" dirty="0">
              <a:solidFill>
                <a:schemeClr val="accent4">
                  <a:lumMod val="50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med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8914" name="Picture 2" descr="http://www.eventos-barcelona.com/images/stories/cine/campanilla%20y%20el%20gran%20resca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-54000"/>
            <a:ext cx="1127056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3500438"/>
            <a:ext cx="88583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Campanilla es descrita como un hada común que arregla ollas y teteras, (definición de tinker en inglés), y a veces se refiere a ella simplemente como "Tink". Aunque a veces es malcriada y vengativa, otras veces es servicial y amable con Peter (por quien aparentemente tiene sentimientos románticos). </a:t>
            </a:r>
            <a:endParaRPr lang="es-ES_tradnl" sz="3200" dirty="0">
              <a:solidFill>
                <a:schemeClr val="accent4">
                  <a:lumMod val="50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med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3012" name="Picture 4" descr="http://www.fondosdeescritorio10.com/wp-content/uploads/2009/06/nubes_y_estre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0"/>
            <a:ext cx="11064526" cy="6912000"/>
          </a:xfrm>
          <a:prstGeom prst="rect">
            <a:avLst/>
          </a:prstGeom>
          <a:noFill/>
        </p:spPr>
      </p:pic>
      <p:pic>
        <p:nvPicPr>
          <p:cNvPr id="6" name="Picture 2" descr="http://4.bp.blogspot.com/_zpy7qKlSIao/TPar1tQFa1I/AAAAAAAAAAk/E5D0-_YWvf8/s1600/841785campanil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000108"/>
            <a:ext cx="4524375" cy="47625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472" y="357166"/>
            <a:ext cx="80010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FF00"/>
                </a:solidFill>
                <a:latin typeface="Baskerville Old Face" pitchFamily="18" charset="0"/>
              </a:rPr>
              <a:t>Los extremos en su personalidad son explicados en la historia por el hecho de que su tamaño de hada previene que tenga más de un sentimiento a la vez. Campanilla, como otras hadas en las obras de Barrie, puede hacer que otros vuelen espolvoreándoles polvo de hada.</a:t>
            </a:r>
            <a:endParaRPr lang="es-ES_tradnl" sz="3200" dirty="0">
              <a:solidFill>
                <a:srgbClr val="FFFF00"/>
              </a:solidFill>
              <a:latin typeface="Baskerville Old Face" pitchFamily="18" charset="0"/>
            </a:endParaRPr>
          </a:p>
        </p:txBody>
      </p:sp>
      <p:pic>
        <p:nvPicPr>
          <p:cNvPr id="29700" name="Picture 4" descr="http://www.periodistadigital.com/imagenes/2010/01/26/peter-pa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88000" y="4266000"/>
            <a:ext cx="3456000" cy="259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4953000"/>
            <a:ext cx="1905000" cy="1905000"/>
          </a:xfrm>
          <a:prstGeom prst="rect">
            <a:avLst/>
          </a:prstGeom>
          <a:noFill/>
        </p:spPr>
      </p:pic>
      <p:pic>
        <p:nvPicPr>
          <p:cNvPr id="9" name="Picture 6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4953000"/>
            <a:ext cx="1905000" cy="1905000"/>
          </a:xfrm>
          <a:prstGeom prst="rect">
            <a:avLst/>
          </a:prstGeom>
          <a:noFill/>
        </p:spPr>
      </p:pic>
      <p:pic>
        <p:nvPicPr>
          <p:cNvPr id="10" name="Picture 6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4953000"/>
            <a:ext cx="1905000" cy="1905000"/>
          </a:xfrm>
          <a:prstGeom prst="rect">
            <a:avLst/>
          </a:prstGeom>
          <a:noFill/>
        </p:spPr>
      </p:pic>
      <p:pic>
        <p:nvPicPr>
          <p:cNvPr id="11" name="Picture 6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5429264"/>
            <a:ext cx="1905000" cy="1905000"/>
          </a:xfrm>
          <a:prstGeom prst="rect">
            <a:avLst/>
          </a:prstGeom>
          <a:noFill/>
        </p:spPr>
      </p:pic>
      <p:pic>
        <p:nvPicPr>
          <p:cNvPr id="12" name="Picture 6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4953000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ocuments\BUSCANDO\15568[2]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128000" cy="759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98600" y="5630896"/>
            <a:ext cx="633105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200" b="1" dirty="0" smtClean="0">
                <a:ln w="50800"/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  <a:cs typeface="Andalus" pitchFamily="2" charset="-78"/>
              </a:rPr>
              <a:t>Tan preciosa como vanidosa.</a:t>
            </a:r>
            <a:endParaRPr lang="es-ES" sz="3200" b="1" cap="none" spc="0" dirty="0">
              <a:ln w="50800"/>
              <a:solidFill>
                <a:schemeClr val="accent4">
                  <a:lumMod val="50000"/>
                </a:schemeClr>
              </a:solidFill>
              <a:effectLst/>
              <a:latin typeface="Baskerville Old Face" pitchFamily="18" charset="0"/>
              <a:cs typeface="Andalus" pitchFamily="2" charset="-78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ocuments\BUSCANDO\15568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10560000" cy="79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6000768"/>
            <a:ext cx="46971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200" b="1" dirty="0" smtClean="0">
                <a:ln w="50800"/>
                <a:solidFill>
                  <a:schemeClr val="bg1"/>
                </a:solidFill>
                <a:latin typeface="Baskerville Old Face" pitchFamily="18" charset="0"/>
                <a:cs typeface="Andalus" pitchFamily="2" charset="-78"/>
              </a:rPr>
              <a:t>Tan altiva como candorosa</a:t>
            </a:r>
            <a:r>
              <a:rPr lang="es-ES" sz="3200" b="1" dirty="0" smtClean="0">
                <a:ln w="50800"/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  <a:cs typeface="Andalus" pitchFamily="2" charset="-78"/>
              </a:rPr>
              <a:t>.</a:t>
            </a:r>
            <a:endParaRPr lang="es-ES" sz="3200" b="1" cap="none" spc="0" dirty="0">
              <a:ln w="50800"/>
              <a:solidFill>
                <a:schemeClr val="accent4">
                  <a:lumMod val="50000"/>
                </a:schemeClr>
              </a:solidFill>
              <a:effectLst/>
              <a:latin typeface="Baskerville Old Face" pitchFamily="18" charset="0"/>
              <a:cs typeface="Andalus" pitchFamily="2" charset="-78"/>
            </a:endParaRPr>
          </a:p>
        </p:txBody>
      </p:sp>
      <p:sp>
        <p:nvSpPr>
          <p:cNvPr id="27650" name="AutoShape 2" descr="http://fondosdisney.com.es/images/wallpapers/Peter%20Pan-796469.jpeg"/>
          <p:cNvSpPr>
            <a:spLocks noChangeAspect="1" noChangeArrowheads="1"/>
          </p:cNvSpPr>
          <p:nvPr/>
        </p:nvSpPr>
        <p:spPr bwMode="auto">
          <a:xfrm>
            <a:off x="155575" y="-2109788"/>
            <a:ext cx="6162675" cy="44100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27652" name="Picture 4" descr="http://www.dibujosmania.com/imagenes/imagenes-peter-pan-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518000"/>
            <a:ext cx="3297015" cy="2340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34818" name="Picture 2" descr="http://www.gifss.es/espacio/estrellas/estrella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752173" cy="1728000"/>
          </a:xfrm>
          <a:prstGeom prst="rect">
            <a:avLst/>
          </a:prstGeom>
          <a:noFill/>
        </p:spPr>
      </p:pic>
      <p:pic>
        <p:nvPicPr>
          <p:cNvPr id="34820" name="Picture 4" descr="http://www.gifss.es/espacio/estrellas/estrella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0"/>
            <a:ext cx="1752173" cy="1728000"/>
          </a:xfrm>
          <a:prstGeom prst="rect">
            <a:avLst/>
          </a:prstGeom>
          <a:noFill/>
        </p:spPr>
      </p:pic>
      <p:pic>
        <p:nvPicPr>
          <p:cNvPr id="10" name="Picture 2" descr="http://www.gifss.es/espacio/estrellas/estrella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67913" y="0"/>
            <a:ext cx="1752173" cy="1728000"/>
          </a:xfrm>
          <a:prstGeom prst="rect">
            <a:avLst/>
          </a:prstGeom>
          <a:noFill/>
        </p:spPr>
      </p:pic>
      <p:pic>
        <p:nvPicPr>
          <p:cNvPr id="11" name="Picture 2" descr="http://www.gifss.es/espacio/estrellas/estrella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357166"/>
            <a:ext cx="1752173" cy="1728000"/>
          </a:xfrm>
          <a:prstGeom prst="rect">
            <a:avLst/>
          </a:prstGeom>
          <a:noFill/>
        </p:spPr>
      </p:pic>
      <p:pic>
        <p:nvPicPr>
          <p:cNvPr id="12" name="Picture 2" descr="http://www.gifss.es/espacio/estrellas/estrella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0"/>
            <a:ext cx="1752173" cy="172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ocuments\BUSCANDO\oma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08000" cy="795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5286388"/>
            <a:ext cx="65008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askerville Old Face" pitchFamily="18" charset="0"/>
              </a:rPr>
              <a:t>Liberada de tu culpa caminas a la sombra de tus almas más preciadas.</a:t>
            </a:r>
            <a:endParaRPr lang="es-ES_tradnl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med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ocuments\BUSCANDO\tinkerbell[1]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5984" y="5000636"/>
            <a:ext cx="57864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askerville Old Face" pitchFamily="18" charset="0"/>
              </a:rPr>
              <a:t>Bajo las encinas protectoras que no pierden sus hojas pero el tiempo las marchita. </a:t>
            </a:r>
            <a:endParaRPr lang="es-ES_tradnl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32770" name="Picture 2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2500306"/>
            <a:ext cx="1905000" cy="1905000"/>
          </a:xfrm>
          <a:prstGeom prst="rect">
            <a:avLst/>
          </a:prstGeom>
          <a:noFill/>
        </p:spPr>
      </p:pic>
      <p:pic>
        <p:nvPicPr>
          <p:cNvPr id="32772" name="Picture 4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214686"/>
            <a:ext cx="1905000" cy="1905000"/>
          </a:xfrm>
          <a:prstGeom prst="rect">
            <a:avLst/>
          </a:prstGeom>
          <a:noFill/>
        </p:spPr>
      </p:pic>
      <p:pic>
        <p:nvPicPr>
          <p:cNvPr id="32774" name="Picture 6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285992"/>
            <a:ext cx="1905000" cy="1905000"/>
          </a:xfrm>
          <a:prstGeom prst="rect">
            <a:avLst/>
          </a:prstGeom>
          <a:noFill/>
        </p:spPr>
      </p:pic>
      <p:pic>
        <p:nvPicPr>
          <p:cNvPr id="6" name="Picture 4" descr="http://www.yaves.es/mariposas-brillantes/Mariposas-Brillantes-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13311">
            <a:off x="1151926" y="3326941"/>
            <a:ext cx="1042760" cy="1728000"/>
          </a:xfrm>
          <a:prstGeom prst="rect">
            <a:avLst/>
          </a:prstGeom>
          <a:noFill/>
        </p:spPr>
      </p:pic>
      <p:pic>
        <p:nvPicPr>
          <p:cNvPr id="11" name="Picture 6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0152" y="2438392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ocuments\BUSCANDO\tinkerbel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5000" cy="738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00166" y="5143512"/>
            <a:ext cx="7143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7030A0"/>
                </a:solidFill>
                <a:latin typeface="Baskerville Old Face" pitchFamily="18" charset="0"/>
              </a:rPr>
              <a:t>Niña de grandes ojos, en sus agasajos te perdiste cayendo presa en libertad. </a:t>
            </a:r>
            <a:endParaRPr lang="es-ES_tradnl" sz="2800" dirty="0">
              <a:solidFill>
                <a:srgbClr val="7030A0"/>
              </a:solidFill>
              <a:latin typeface="Baskerville Old Face" pitchFamily="18" charset="0"/>
            </a:endParaRPr>
          </a:p>
        </p:txBody>
      </p:sp>
      <p:pic>
        <p:nvPicPr>
          <p:cNvPr id="6" name="Picture 6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857496"/>
            <a:ext cx="756000" cy="756000"/>
          </a:xfrm>
          <a:prstGeom prst="ellipse">
            <a:avLst/>
          </a:prstGeom>
          <a:noFill/>
        </p:spPr>
      </p:pic>
      <p:pic>
        <p:nvPicPr>
          <p:cNvPr id="7" name="Picture 6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857496"/>
            <a:ext cx="756000" cy="756000"/>
          </a:xfrm>
          <a:prstGeom prst="ellipse">
            <a:avLst/>
          </a:prstGeom>
          <a:noFill/>
        </p:spPr>
      </p:pic>
      <p:pic>
        <p:nvPicPr>
          <p:cNvPr id="8" name="Picture 6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3571876"/>
            <a:ext cx="756000" cy="428628"/>
          </a:xfrm>
          <a:prstGeom prst="ellipse">
            <a:avLst/>
          </a:prstGeom>
          <a:noFill/>
        </p:spPr>
      </p:pic>
      <p:pic>
        <p:nvPicPr>
          <p:cNvPr id="9" name="Picture 6" descr="http://usuarios.multimania.es/imagenesegez/estrellas%20sol%20y%20luna/estrella4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1" y="3686046"/>
            <a:ext cx="642943" cy="243019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7" name="Picture 3" descr="C:\Users\abuelitos\Documents\BUSCANDO\wptinkerbell00210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0000" cy="70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642918"/>
            <a:ext cx="54292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7030A0"/>
                </a:solidFill>
                <a:latin typeface="Baskerville Old Face" pitchFamily="18" charset="0"/>
              </a:rPr>
              <a:t>Doblegando tu voluntad a un deseo confuso del que más te ha de amar. </a:t>
            </a:r>
            <a:endParaRPr lang="es-ES_tradnl" sz="3200" dirty="0">
              <a:solidFill>
                <a:srgbClr val="7030A0"/>
              </a:solidFill>
              <a:latin typeface="Baskerville Old Face" pitchFamily="18" charset="0"/>
            </a:endParaRPr>
          </a:p>
        </p:txBody>
      </p:sp>
      <p:pic>
        <p:nvPicPr>
          <p:cNvPr id="23553" name="Picture 1" descr="C:\Users\abuelitos\Documents\BUSCANDO\00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357430"/>
            <a:ext cx="2946818" cy="356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ocuments\BUSCANDO\15568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84000" cy="748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5288340"/>
            <a:ext cx="57864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¿Para qué la libertad? ¿para qué el afán de amar? si en tu jaula de oro ya encontraste bienestar. </a:t>
            </a:r>
            <a:endParaRPr lang="es-ES_tradnl" sz="3200" dirty="0">
              <a:solidFill>
                <a:schemeClr val="accent4">
                  <a:lumMod val="50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30724" name="Picture 4" descr="Eslamoda.com Revista electrónica #1 en latinoamerica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322726" y="1714488"/>
            <a:ext cx="1821274" cy="1512000"/>
          </a:xfrm>
          <a:prstGeom prst="rect">
            <a:avLst/>
          </a:prstGeom>
          <a:noFill/>
        </p:spPr>
      </p:pic>
      <p:pic>
        <p:nvPicPr>
          <p:cNvPr id="9" name="Picture 5" descr="J:\HACER PPS\VARIOS\EV0Jaula7ax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90234" y="428604"/>
            <a:ext cx="2553766" cy="324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Tinkerbe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00430" y="357166"/>
            <a:ext cx="50006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askerville Old Face" pitchFamily="18" charset="0"/>
              </a:rPr>
              <a:t>Sólo cuando el tiempo haga mella en tu hermosura y la edad apague tu bravura una cosa tendrás que contemplar. </a:t>
            </a:r>
            <a:endParaRPr lang="es-ES_tradnl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med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http://thewonderfuldisneyworld.files.wordpress.com/2010/09/disney-campanilla-69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8000" y="0"/>
            <a:ext cx="9312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1214423"/>
            <a:ext cx="57864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Si el pájaro que vuela libre llena de dicha su camino. </a:t>
            </a:r>
            <a:endParaRPr lang="es-ES_tradnl" sz="3200" dirty="0">
              <a:solidFill>
                <a:schemeClr val="accent4">
                  <a:lumMod val="50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med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C:\Users\abuelitos\Documents\BUSCANDO\155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0"/>
            <a:ext cx="10512000" cy="78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1285860"/>
            <a:ext cx="457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El que contiene sus alas se deja doblegar al hastío.</a:t>
            </a:r>
            <a:endParaRPr lang="es-ES_tradnl" sz="3200" dirty="0">
              <a:solidFill>
                <a:schemeClr val="accent4">
                  <a:lumMod val="50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1746" name="Picture 2" descr="http://www.fondosgratis.com.mx/archivos/temp/2051/400_1190669445_hadasdisneycampani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0000" cy="7020000"/>
          </a:xfrm>
          <a:prstGeom prst="rect">
            <a:avLst/>
          </a:prstGeom>
          <a:noFill/>
        </p:spPr>
      </p:pic>
      <p:pic>
        <p:nvPicPr>
          <p:cNvPr id="25602" name="Picture 2" descr="http://elrincondesusu.files.wordpress.com/2008/10/arcoiri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-357214"/>
            <a:ext cx="3933825" cy="318135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Campani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Tinkerbe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pic>
        <p:nvPicPr>
          <p:cNvPr id="2050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3124800" cy="2016000"/>
          </a:xfrm>
          <a:prstGeom prst="rect">
            <a:avLst/>
          </a:prstGeom>
          <a:noFill/>
        </p:spPr>
      </p:pic>
      <p:pic>
        <p:nvPicPr>
          <p:cNvPr id="6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0"/>
            <a:ext cx="3124800" cy="2016000"/>
          </a:xfrm>
          <a:prstGeom prst="rect">
            <a:avLst/>
          </a:prstGeom>
          <a:noFill/>
        </p:spPr>
      </p:pic>
      <p:pic>
        <p:nvPicPr>
          <p:cNvPr id="7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85728"/>
            <a:ext cx="3124800" cy="2016000"/>
          </a:xfrm>
          <a:prstGeom prst="rect">
            <a:avLst/>
          </a:prstGeom>
          <a:noFill/>
        </p:spPr>
      </p:pic>
      <p:pic>
        <p:nvPicPr>
          <p:cNvPr id="8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000372"/>
            <a:ext cx="3124800" cy="2016000"/>
          </a:xfrm>
          <a:prstGeom prst="rect">
            <a:avLst/>
          </a:prstGeom>
          <a:noFill/>
        </p:spPr>
      </p:pic>
      <p:pic>
        <p:nvPicPr>
          <p:cNvPr id="9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928934"/>
            <a:ext cx="3124800" cy="2016000"/>
          </a:xfrm>
          <a:prstGeom prst="rect">
            <a:avLst/>
          </a:prstGeom>
          <a:noFill/>
        </p:spPr>
      </p:pic>
      <p:pic>
        <p:nvPicPr>
          <p:cNvPr id="10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2500306"/>
            <a:ext cx="3124800" cy="2016000"/>
          </a:xfrm>
          <a:prstGeom prst="rect">
            <a:avLst/>
          </a:prstGeom>
          <a:noFill/>
        </p:spPr>
      </p:pic>
      <p:pic>
        <p:nvPicPr>
          <p:cNvPr id="11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842000"/>
            <a:ext cx="3124800" cy="2016000"/>
          </a:xfrm>
          <a:prstGeom prst="rect">
            <a:avLst/>
          </a:prstGeom>
          <a:noFill/>
        </p:spPr>
      </p:pic>
      <p:pic>
        <p:nvPicPr>
          <p:cNvPr id="12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4842000"/>
            <a:ext cx="3124800" cy="2016000"/>
          </a:xfrm>
          <a:prstGeom prst="rect">
            <a:avLst/>
          </a:prstGeom>
          <a:noFill/>
        </p:spPr>
      </p:pic>
      <p:pic>
        <p:nvPicPr>
          <p:cNvPr id="13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4842000"/>
            <a:ext cx="3124800" cy="201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http://images.yodibujo.es/_uploads/membres/articles/20090938/campanita_at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074" name="Picture 2" descr="J:\HACER PPS\para hacer navidad\Animaciones_Estrellas_Muchos_Colores-18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1000" y="0"/>
            <a:ext cx="4653000" cy="1692000"/>
          </a:xfrm>
          <a:prstGeom prst="rect">
            <a:avLst/>
          </a:prstGeom>
          <a:noFill/>
        </p:spPr>
      </p:pic>
      <p:pic>
        <p:nvPicPr>
          <p:cNvPr id="3075" name="Picture 3" descr="J:\HACER PPS\para hacer navidad\Animaciones_Estrellas_Muchos_Colores-18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714356"/>
            <a:ext cx="4653000" cy="169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http://www.fondosdeescritorio10.com/wp-content/uploads/2009/07/Nubes_blanc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7354" y="-90000"/>
            <a:ext cx="11122154" cy="6948000"/>
          </a:xfrm>
          <a:prstGeom prst="rect">
            <a:avLst/>
          </a:prstGeom>
          <a:noFill/>
        </p:spPr>
      </p:pic>
      <p:pic>
        <p:nvPicPr>
          <p:cNvPr id="5" name="Picture 10" descr="http://1.bp.blogspot.com/_tHaumj7GrMA/TJhzTlb0rAI/AAAAAAAAZR4/W_Z6wbjIY4c/s400/400_1180295062_tinkerbe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857364"/>
            <a:ext cx="3810000" cy="28575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http://4.bp.blogspot.com/_GI_nzeNLZ2s/SzaSRZyKdyI/AAAAAAAAGnw/jOus6PYldIo/s400/MX%23MIL77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60000" cy="7488000"/>
          </a:xfrm>
          <a:prstGeom prst="rect">
            <a:avLst/>
          </a:prstGeom>
          <a:noFill/>
        </p:spPr>
      </p:pic>
      <p:pic>
        <p:nvPicPr>
          <p:cNvPr id="5" name="Picture 6" descr="http://www.moviesdistribucion.com/caratulas/?pthCaratula=200x200/94/94594.gif&amp;wCaratula=0&amp;hCaratula=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2214554"/>
            <a:ext cx="3911040" cy="403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486" name="Picture 6" descr="http://bebeaventuras.com/gif/nube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285860"/>
            <a:ext cx="2394005" cy="133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0488" name="Picture 8" descr="http://www.uasnet.mx/biologia/estacionmet/nube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1934" y="357166"/>
            <a:ext cx="4643470" cy="1800000"/>
          </a:xfrm>
          <a:prstGeom prst="round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9154" name="Picture 2" descr="http://2.bp.blogspot.com/_HvJ_NcfG-ik/SrevzdnL_aI/AAAAAAAAIY8/TvSH3oW-9So/s400/cielo,luna+y+nub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11289600" cy="7056000"/>
          </a:xfrm>
          <a:prstGeom prst="rect">
            <a:avLst/>
          </a:prstGeom>
          <a:noFill/>
        </p:spPr>
      </p:pic>
      <p:pic>
        <p:nvPicPr>
          <p:cNvPr id="5" name="Picture 2" descr="http://sgfm.elcorteingles.es/SGFM/04/03/1/06539104031/06539104031000g01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500042"/>
            <a:ext cx="4762500" cy="47625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9156" name="Picture 4" descr="thumb_peterpan60805.gif (49428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4290"/>
            <a:ext cx="952500" cy="1143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2226" name="Picture 2" descr="http://www.fondosgratis.com.mx/archivos/temp/4787/400_1219556484_10350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" y="-1"/>
            <a:ext cx="9253911" cy="7380000"/>
          </a:xfrm>
          <a:prstGeom prst="rect">
            <a:avLst/>
          </a:prstGeom>
          <a:noFill/>
        </p:spPr>
      </p:pic>
      <p:pic>
        <p:nvPicPr>
          <p:cNvPr id="5" name="Picture 2" descr="http://imagenes.solostocks.com/z14175153/manta-polar-disney-campanil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571612"/>
            <a:ext cx="2659523" cy="248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2228" name="Picture 4" descr="thumb_peterpan60805b.gif (62220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571876"/>
            <a:ext cx="1530000" cy="1836000"/>
          </a:xfrm>
          <a:prstGeom prst="rect">
            <a:avLst/>
          </a:prstGeom>
          <a:noFill/>
        </p:spPr>
      </p:pic>
      <p:pic>
        <p:nvPicPr>
          <p:cNvPr id="12292" name="Picture 4" descr="http://files.poqbum.com/Files/GlitterGraphics/1013434eac4928b05.gif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572140"/>
            <a:ext cx="1990725" cy="100012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http://www.foro3d.com/attachments/115294d1255684072-crear-fondo-abstracto-photoshop-fondo13g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" y="-1"/>
            <a:ext cx="9220421" cy="6912000"/>
          </a:xfrm>
          <a:prstGeom prst="rect">
            <a:avLst/>
          </a:prstGeom>
          <a:noFill/>
        </p:spPr>
      </p:pic>
      <p:pic>
        <p:nvPicPr>
          <p:cNvPr id="5" name="Picture 6" descr="http://sp8.fotolog.com/photo/56/28/107/livare90/1238093210672_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785926"/>
            <a:ext cx="4762500" cy="267652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3252" name="Picture 4" descr="http://www.gifmaniacos.com/Disney/Peter_Pan/pa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3786190"/>
            <a:ext cx="1235506" cy="2088000"/>
          </a:xfrm>
          <a:prstGeom prst="rect">
            <a:avLst/>
          </a:prstGeom>
          <a:noFill/>
        </p:spPr>
      </p:pic>
      <p:pic>
        <p:nvPicPr>
          <p:cNvPr id="11266" name="Picture 2" descr="http://www.gifs10.com/imagenes/gifs-estrell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4071942"/>
            <a:ext cx="2190750" cy="209550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4274" name="Picture 2" descr="http://www.fondos-de-pantalla.net/images/fondos-paisajes%20(1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www.posterspoint.com/laminas/rv/1/139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3714752"/>
            <a:ext cx="4032007" cy="29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4276" name="Picture 4" descr="http://frasesycitas.webcindario.com/mini-gifs/campanilla-peter%20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571480"/>
            <a:ext cx="3743325" cy="2981325"/>
          </a:xfrm>
          <a:prstGeom prst="rect">
            <a:avLst/>
          </a:prstGeom>
          <a:noFill/>
        </p:spPr>
      </p:pic>
      <p:pic>
        <p:nvPicPr>
          <p:cNvPr id="10242" name="Picture 2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3071810"/>
            <a:ext cx="1381125" cy="1362075"/>
          </a:xfrm>
          <a:prstGeom prst="rect">
            <a:avLst/>
          </a:prstGeom>
          <a:noFill/>
        </p:spPr>
      </p:pic>
      <p:pic>
        <p:nvPicPr>
          <p:cNvPr id="10244" name="Picture 4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3286124"/>
            <a:ext cx="1381125" cy="1362075"/>
          </a:xfrm>
          <a:prstGeom prst="rect">
            <a:avLst/>
          </a:prstGeom>
          <a:noFill/>
        </p:spPr>
      </p:pic>
      <p:pic>
        <p:nvPicPr>
          <p:cNvPr id="10246" name="Picture 6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3214686"/>
            <a:ext cx="1381125" cy="13620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5298" name="Picture 2" descr="Sol sobre Nubes">
            <a:hlinkClick r:id="rId2" tooltip="Sol sobre Nubes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4000"/>
            <a:ext cx="9215999" cy="6912000"/>
          </a:xfrm>
          <a:prstGeom prst="rect">
            <a:avLst/>
          </a:prstGeom>
          <a:noFill/>
        </p:spPr>
      </p:pic>
      <p:pic>
        <p:nvPicPr>
          <p:cNvPr id="5" name="Picture 8" descr="http://2.bp.blogspot.com/_wbWyT3Abyk0/SYIla3zC0JI/AAAAAAAAGkc/03XPwnHyER0/s400/campanil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3214686"/>
            <a:ext cx="3810000" cy="27432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9222" name="Picture 6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2928934"/>
            <a:ext cx="952500" cy="1143001"/>
          </a:xfrm>
          <a:prstGeom prst="rect">
            <a:avLst/>
          </a:prstGeom>
          <a:noFill/>
        </p:spPr>
      </p:pic>
      <p:pic>
        <p:nvPicPr>
          <p:cNvPr id="9224" name="Picture 8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2285992"/>
            <a:ext cx="952500" cy="1143001"/>
          </a:xfrm>
          <a:prstGeom prst="rect">
            <a:avLst/>
          </a:prstGeom>
          <a:noFill/>
        </p:spPr>
      </p:pic>
      <p:pic>
        <p:nvPicPr>
          <p:cNvPr id="9226" name="Picture 10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3357562"/>
            <a:ext cx="952500" cy="1143001"/>
          </a:xfrm>
          <a:prstGeom prst="rect">
            <a:avLst/>
          </a:prstGeom>
          <a:noFill/>
        </p:spPr>
      </p:pic>
      <p:pic>
        <p:nvPicPr>
          <p:cNvPr id="9228" name="Picture 12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5357826"/>
            <a:ext cx="952500" cy="1143001"/>
          </a:xfrm>
          <a:prstGeom prst="rect">
            <a:avLst/>
          </a:prstGeom>
          <a:noFill/>
        </p:spPr>
      </p:pic>
      <p:pic>
        <p:nvPicPr>
          <p:cNvPr id="15362" name="Picture 2" descr="http://www.gifss.es/disney/campanilla/campanilla-1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0232" y="1000108"/>
            <a:ext cx="3600450" cy="2419350"/>
          </a:xfrm>
          <a:prstGeom prst="rect">
            <a:avLst/>
          </a:prstGeom>
          <a:noFill/>
        </p:spPr>
      </p:pic>
      <p:pic>
        <p:nvPicPr>
          <p:cNvPr id="11" name="Picture 10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1142984"/>
            <a:ext cx="952500" cy="1143001"/>
          </a:xfrm>
          <a:prstGeom prst="rect">
            <a:avLst/>
          </a:prstGeom>
          <a:noFill/>
        </p:spPr>
      </p:pic>
      <p:pic>
        <p:nvPicPr>
          <p:cNvPr id="12" name="Picture 10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3000372"/>
            <a:ext cx="952500" cy="1143001"/>
          </a:xfrm>
          <a:prstGeom prst="rect">
            <a:avLst/>
          </a:prstGeom>
          <a:noFill/>
        </p:spPr>
      </p:pic>
      <p:pic>
        <p:nvPicPr>
          <p:cNvPr id="13" name="Picture 10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2857496"/>
            <a:ext cx="952500" cy="1143001"/>
          </a:xfrm>
          <a:prstGeom prst="rect">
            <a:avLst/>
          </a:prstGeom>
          <a:noFill/>
        </p:spPr>
      </p:pic>
      <p:pic>
        <p:nvPicPr>
          <p:cNvPr id="14" name="Picture 10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4071942"/>
            <a:ext cx="952500" cy="1143001"/>
          </a:xfrm>
          <a:prstGeom prst="rect">
            <a:avLst/>
          </a:prstGeom>
          <a:noFill/>
        </p:spPr>
      </p:pic>
      <p:pic>
        <p:nvPicPr>
          <p:cNvPr id="15" name="Picture 10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16" y="1785926"/>
            <a:ext cx="952500" cy="1143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2466" name="Picture 2" descr="http://www.fondosdeescritorio10.com/wp-content/uploads/2009/06/nubes_y_estre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1602" y="0"/>
            <a:ext cx="12274714" cy="7668000"/>
          </a:xfrm>
          <a:prstGeom prst="rect">
            <a:avLst/>
          </a:prstGeom>
          <a:noFill/>
        </p:spPr>
      </p:pic>
      <p:pic>
        <p:nvPicPr>
          <p:cNvPr id="5" name="Picture 4" descr="http://imagenes.gifmania.com.pr/Gifs-Animados-Walt-Disney/Animaciones-Peliculas-Walt-Disney/Imagenes-Animadas-Peter-Pan/Campanilla-Glitter/campanilla-glitter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0"/>
            <a:ext cx="3438525" cy="4124325"/>
          </a:xfrm>
          <a:prstGeom prst="rect">
            <a:avLst/>
          </a:prstGeom>
          <a:noFill/>
        </p:spPr>
      </p:pic>
      <p:pic>
        <p:nvPicPr>
          <p:cNvPr id="6" name="Picture 8" descr="[campanilla200x3002.jpg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0500"/>
            <a:ext cx="1905000" cy="28575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196" name="Picture 4" descr="Estrellas Dorad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2928934"/>
            <a:ext cx="1200150" cy="1409700"/>
          </a:xfrm>
          <a:prstGeom prst="rect">
            <a:avLst/>
          </a:prstGeom>
          <a:noFill/>
        </p:spPr>
      </p:pic>
      <p:pic>
        <p:nvPicPr>
          <p:cNvPr id="8" name="Picture 4" descr="Estrellas Dorad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4000504"/>
            <a:ext cx="1200150" cy="14097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://www.noticiasdot.com/publicaciones/galerias/disney/2008/campanilla/images/Fairies_Campanilla_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7581900" cy="5915025"/>
          </a:xfrm>
          <a:prstGeom prst="rect">
            <a:avLst/>
          </a:prstGeom>
          <a:noFill/>
        </p:spPr>
      </p:pic>
      <p:pic>
        <p:nvPicPr>
          <p:cNvPr id="1026" name="Picture 2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84000" cy="1656000"/>
          </a:xfrm>
          <a:prstGeom prst="rect">
            <a:avLst/>
          </a:prstGeom>
          <a:noFill/>
        </p:spPr>
      </p:pic>
      <p:pic>
        <p:nvPicPr>
          <p:cNvPr id="1027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0"/>
            <a:ext cx="2484000" cy="1656000"/>
          </a:xfrm>
          <a:prstGeom prst="rect">
            <a:avLst/>
          </a:prstGeom>
          <a:noFill/>
        </p:spPr>
      </p:pic>
      <p:pic>
        <p:nvPicPr>
          <p:cNvPr id="7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0"/>
            <a:ext cx="2484000" cy="1656000"/>
          </a:xfrm>
          <a:prstGeom prst="rect">
            <a:avLst/>
          </a:prstGeom>
          <a:noFill/>
        </p:spPr>
      </p:pic>
      <p:pic>
        <p:nvPicPr>
          <p:cNvPr id="8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28802"/>
            <a:ext cx="2484000" cy="1656000"/>
          </a:xfrm>
          <a:prstGeom prst="rect">
            <a:avLst/>
          </a:prstGeom>
          <a:noFill/>
        </p:spPr>
      </p:pic>
      <p:pic>
        <p:nvPicPr>
          <p:cNvPr id="9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214554"/>
            <a:ext cx="2484000" cy="1656000"/>
          </a:xfrm>
          <a:prstGeom prst="rect">
            <a:avLst/>
          </a:prstGeom>
          <a:noFill/>
        </p:spPr>
      </p:pic>
      <p:pic>
        <p:nvPicPr>
          <p:cNvPr id="10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1857364"/>
            <a:ext cx="2484000" cy="1656000"/>
          </a:xfrm>
          <a:prstGeom prst="rect">
            <a:avLst/>
          </a:prstGeom>
          <a:noFill/>
        </p:spPr>
      </p:pic>
      <p:pic>
        <p:nvPicPr>
          <p:cNvPr id="11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86190"/>
            <a:ext cx="2484000" cy="1656000"/>
          </a:xfrm>
          <a:prstGeom prst="rect">
            <a:avLst/>
          </a:prstGeom>
          <a:noFill/>
        </p:spPr>
      </p:pic>
      <p:pic>
        <p:nvPicPr>
          <p:cNvPr id="12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3357562"/>
            <a:ext cx="2484000" cy="1656000"/>
          </a:xfrm>
          <a:prstGeom prst="rect">
            <a:avLst/>
          </a:prstGeom>
          <a:noFill/>
        </p:spPr>
      </p:pic>
      <p:pic>
        <p:nvPicPr>
          <p:cNvPr id="13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357562"/>
            <a:ext cx="2484000" cy="1656000"/>
          </a:xfrm>
          <a:prstGeom prst="rect">
            <a:avLst/>
          </a:prstGeom>
          <a:noFill/>
        </p:spPr>
      </p:pic>
      <p:pic>
        <p:nvPicPr>
          <p:cNvPr id="14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5202000"/>
            <a:ext cx="2484000" cy="1656000"/>
          </a:xfrm>
          <a:prstGeom prst="rect">
            <a:avLst/>
          </a:prstGeom>
          <a:noFill/>
        </p:spPr>
      </p:pic>
      <p:pic>
        <p:nvPicPr>
          <p:cNvPr id="15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4357694"/>
            <a:ext cx="2484000" cy="1656000"/>
          </a:xfrm>
          <a:prstGeom prst="rect">
            <a:avLst/>
          </a:prstGeom>
          <a:noFill/>
        </p:spPr>
      </p:pic>
      <p:pic>
        <p:nvPicPr>
          <p:cNvPr id="16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714884"/>
            <a:ext cx="2484000" cy="1656000"/>
          </a:xfrm>
          <a:prstGeom prst="rect">
            <a:avLst/>
          </a:prstGeom>
          <a:noFill/>
        </p:spPr>
      </p:pic>
      <p:pic>
        <p:nvPicPr>
          <p:cNvPr id="17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000" y="4714884"/>
            <a:ext cx="2484000" cy="1656000"/>
          </a:xfrm>
          <a:prstGeom prst="rect">
            <a:avLst/>
          </a:prstGeom>
          <a:noFill/>
        </p:spPr>
      </p:pic>
      <p:pic>
        <p:nvPicPr>
          <p:cNvPr id="18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5202000"/>
            <a:ext cx="2484000" cy="1656000"/>
          </a:xfrm>
          <a:prstGeom prst="rect">
            <a:avLst/>
          </a:prstGeom>
          <a:noFill/>
        </p:spPr>
      </p:pic>
      <p:pic>
        <p:nvPicPr>
          <p:cNvPr id="19" name="Picture 3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000" y="5202000"/>
            <a:ext cx="2484000" cy="165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42" name="Picture 2" descr="http://www.fondosgratis.com.mx/archivos/temp/2656/400_1196721475_cubo-de-nub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i399.photobucket.com/albums/pp79/artemisa76/Animaciones/Campanita-art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714488"/>
            <a:ext cx="3806608" cy="4357718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</p:pic>
      <p:pic>
        <p:nvPicPr>
          <p:cNvPr id="6" name="Picture 2" descr="http://imagenes.gifmania.com.pr/Gifs-Animados-Walt-Disney/Animaciones-Peliculas-Walt-Disney/Imagenes-Animadas-Peter-Pan/Campanilla-Glitter/campanita-glitter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00712">
            <a:off x="5221820" y="2622853"/>
            <a:ext cx="3209925" cy="2286001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  <p:pic>
        <p:nvPicPr>
          <p:cNvPr id="61444" name="Picture 4" descr="http://i199.photobucket.com/albums/aa232/eslamoda/glitter/campanita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25071">
            <a:off x="3581225" y="67962"/>
            <a:ext cx="3152775" cy="2305050"/>
          </a:xfrm>
          <a:prstGeom prst="rect">
            <a:avLst/>
          </a:prstGeom>
          <a:noFill/>
        </p:spPr>
      </p:pic>
      <p:pic>
        <p:nvPicPr>
          <p:cNvPr id="12290" name="Picture 2" descr="http://elrincondesusu.files.wordpress.com/2008/10/arcoiri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57222" y="0"/>
            <a:ext cx="3933825" cy="318135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www.sosgamers.com/wp-content/gallery/disney-fairies-la-aventura-de-campanilla/disney-fairies-la-aventura-de-campanilla-0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28604"/>
            <a:ext cx="7867650" cy="591502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266" name="Picture 2" descr="http://imagenes.gifmania.com.pr/Gifs-Animados-Walt-Disney/Animaciones-Peliculas-Walt-Disney/Imagenes-Animadas-Peter-Pan/Campanilla-Glitter/campanilla-glitter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428868"/>
            <a:ext cx="2933700" cy="41243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disney-fairies-la-aventura-de-campanilla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57225" y="-514351"/>
            <a:ext cx="9801225" cy="7372351"/>
          </a:xfrm>
          <a:prstGeom prst="rect">
            <a:avLst/>
          </a:prstGeom>
          <a:noFill/>
        </p:spPr>
      </p:pic>
      <p:pic>
        <p:nvPicPr>
          <p:cNvPr id="51204" name="Picture 4" descr="http://i84.servimg.com/u/f84/14/04/74/51/141219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143000"/>
            <a:ext cx="5219700" cy="5715000"/>
          </a:xfrm>
          <a:prstGeom prst="rect">
            <a:avLst/>
          </a:prstGeom>
          <a:noFill/>
        </p:spPr>
      </p:pic>
      <p:pic>
        <p:nvPicPr>
          <p:cNvPr id="51206" name="Picture 6" descr="http://images2.fanpop.com/image/photos/11000000/Peter-Pan-peter-pan-11035612-301-61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0"/>
            <a:ext cx="2867025" cy="5810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CARPETA PLANTILLAS\master03_image001 (1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6885000"/>
          </a:xfrm>
          <a:prstGeom prst="rect">
            <a:avLst/>
          </a:prstGeom>
          <a:noFill/>
        </p:spPr>
      </p:pic>
      <p:pic>
        <p:nvPicPr>
          <p:cNvPr id="5" name="Picture 2" descr="http://3.bp.blogspot.com/_CV-PNVwpKcM/TLIWAjXArwI/AAAAAAAABWs/Mp7fmQnqmGc/s1600/campanil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3582000"/>
            <a:ext cx="4370097" cy="32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122" name="Picture 2" descr="http://www.decoiluzion.com/images/productos/083407AM_g_13002236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285728"/>
            <a:ext cx="3781425" cy="37909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124" name="Picture 4" descr="http://www.gifss.com/disney/campanilla/campanilla-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0"/>
            <a:ext cx="4000500" cy="515302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asss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http://24.media.tumblr.com/tumblr_m6tg5eOEE81raw99to1_50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31618" cy="6858000"/>
          </a:xfrm>
          <a:prstGeom prst="rect">
            <a:avLst/>
          </a:prstGeom>
          <a:noFill/>
        </p:spPr>
      </p:pic>
      <p:pic>
        <p:nvPicPr>
          <p:cNvPr id="5122" name="Picture 2" descr="http://www.sobrenatural.net/images/noticias/138682SYbX_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28598" y="2500306"/>
            <a:ext cx="2353960" cy="288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http://24.media.tumblr.com/tumblr_m5y3k0gnxi1rxnrovo1_50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808000" cy="435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9396" name="Picture 4" descr="http://24.media.tumblr.com/tumblr_mcptub49vP1qgdggeo1_50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39779" y="3618000"/>
            <a:ext cx="5704221" cy="324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8" name="Picture 4" descr="Click here to see a large vers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2682000"/>
            <a:ext cx="4372769" cy="4176000"/>
          </a:xfrm>
          <a:prstGeom prst="rect">
            <a:avLst/>
          </a:prstGeom>
          <a:noFill/>
        </p:spPr>
      </p:pic>
      <p:pic>
        <p:nvPicPr>
          <p:cNvPr id="57350" name="Picture 6" descr="http://imagensubida.infojardin.com/subida/images/bfi1315521726z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357166"/>
            <a:ext cx="2991096" cy="2520000"/>
          </a:xfrm>
          <a:prstGeom prst="rect">
            <a:avLst/>
          </a:prstGeom>
          <a:noFill/>
        </p:spPr>
      </p:pic>
      <p:pic>
        <p:nvPicPr>
          <p:cNvPr id="57352" name="Picture 8" descr="Click here to see a large versi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00034" y="357166"/>
            <a:ext cx="2905140" cy="2105026"/>
          </a:xfrm>
          <a:prstGeom prst="rect">
            <a:avLst/>
          </a:prstGeom>
          <a:noFill/>
        </p:spPr>
      </p:pic>
      <p:pic>
        <p:nvPicPr>
          <p:cNvPr id="57354" name="Picture 10" descr="http://imagensubida.infojardin.com/subida/images/jdv1315473318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2714620"/>
            <a:ext cx="3362325" cy="2895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6322" name="Picture 2" descr="Espectro colorido">
            <a:hlinkClick r:id="rId3" tooltip="Espectro colorido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4655999" cy="3492000"/>
          </a:xfrm>
          <a:prstGeom prst="rect">
            <a:avLst/>
          </a:prstGeom>
          <a:noFill/>
        </p:spPr>
      </p:pic>
      <p:pic>
        <p:nvPicPr>
          <p:cNvPr id="56324" name="Picture 4" descr="Espectro colorido">
            <a:hlinkClick r:id="rId3" tooltip="Espectro colorido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02000"/>
            <a:ext cx="4607999" cy="3456000"/>
          </a:xfrm>
          <a:prstGeom prst="rect">
            <a:avLst/>
          </a:prstGeom>
          <a:noFill/>
        </p:spPr>
      </p:pic>
      <p:pic>
        <p:nvPicPr>
          <p:cNvPr id="56326" name="Picture 6" descr="Espectro colorido">
            <a:hlinkClick r:id="rId3" tooltip="Espectro colorido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88001" y="0"/>
            <a:ext cx="4655999" cy="3492000"/>
          </a:xfrm>
          <a:prstGeom prst="rect">
            <a:avLst/>
          </a:prstGeom>
          <a:noFill/>
        </p:spPr>
      </p:pic>
      <p:pic>
        <p:nvPicPr>
          <p:cNvPr id="56328" name="Picture 8" descr="Espectro colorido">
            <a:hlinkClick r:id="rId3" tooltip="Espectro colorido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88001" y="3366000"/>
            <a:ext cx="4655999" cy="3492000"/>
          </a:xfrm>
          <a:prstGeom prst="rect">
            <a:avLst/>
          </a:prstGeom>
          <a:noFill/>
        </p:spPr>
      </p:pic>
      <p:pic>
        <p:nvPicPr>
          <p:cNvPr id="8" name="Picture 4" descr="http://l.yimg.com/eur.yimg.com/ng/en/europapr/20091120/12/1667879790-disney-channel-estrena-campanilla-tesoro-perd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357166"/>
            <a:ext cx="5572125" cy="3219450"/>
          </a:xfrm>
          <a:prstGeom prst="round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</p:spPr>
      </p:pic>
      <p:pic>
        <p:nvPicPr>
          <p:cNvPr id="56330" name="Picture 10" descr="Tinkerbell.gif (66992 bytes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3357562"/>
            <a:ext cx="2857500" cy="2676525"/>
          </a:xfrm>
          <a:prstGeom prst="rect">
            <a:avLst/>
          </a:prstGeom>
          <a:noFill/>
        </p:spPr>
      </p:pic>
      <p:pic>
        <p:nvPicPr>
          <p:cNvPr id="56332" name="Picture 12" descr="http://imagenes.gifmania.com.pr/Gifs-Animados-Walt-Disney/Animaciones-Peliculas-Walt-Disney/Imagenes-Animadas-Peter-Pan/Campanilla-Glitter/campanita-glitter1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768" y="3786190"/>
            <a:ext cx="1600200" cy="2381251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2000232" y="5357826"/>
            <a:ext cx="518238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200" b="1" dirty="0" smtClean="0">
                <a:ln w="50800"/>
                <a:solidFill>
                  <a:schemeClr val="accent2">
                    <a:lumMod val="60000"/>
                    <a:lumOff val="40000"/>
                  </a:schemeClr>
                </a:solidFill>
                <a:latin typeface="Algerian" pitchFamily="82" charset="0"/>
              </a:rPr>
              <a:t>PARA MIS NIETAS  </a:t>
            </a:r>
          </a:p>
          <a:p>
            <a:pPr algn="ctr"/>
            <a:r>
              <a:rPr lang="es-ES" sz="3200" b="1" cap="none" spc="0" dirty="0" smtClean="0">
                <a:ln w="50800"/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lgerian" pitchFamily="82" charset="0"/>
              </a:rPr>
              <a:t>JULIETTE Y EMMA</a:t>
            </a:r>
            <a:endParaRPr lang="es-ES" sz="3200" b="1" cap="none" spc="0" dirty="0">
              <a:ln w="50800"/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4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http://img19.imageshack.us/img19/2360/tinkerbell1109020704565lu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071546"/>
            <a:ext cx="5859375" cy="450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7346" name="Picture 2" descr="http://lecoffreauximages.l.e.pic.centerblog.net/a57ad93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785794"/>
            <a:ext cx="5143500" cy="3429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disneydreamersroleplay:&#10;&#10;Peter Pan is now open!&#10;&#10;Love this gif &amp;lt;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1025" y="3295649"/>
            <a:ext cx="4752975" cy="35623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46" name="Picture 2" descr="http://www.nombres-animados.net/Letra-J/Juliette/Nombre-animado-Juliette-0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572008"/>
            <a:ext cx="4180000" cy="1980000"/>
          </a:xfrm>
          <a:prstGeom prst="rect">
            <a:avLst/>
          </a:prstGeom>
          <a:noFill/>
        </p:spPr>
      </p:pic>
      <p:pic>
        <p:nvPicPr>
          <p:cNvPr id="6148" name="Picture 4" descr="http://images.yodibujo.es/_uploads/membres/articles/20101147/emma_vp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0"/>
            <a:ext cx="3057525" cy="31146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Alizée con alas de h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97998" cy="70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285728"/>
            <a:ext cx="4214841" cy="489364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rgbClr val="FFFF00"/>
                </a:solidFill>
              </a:rPr>
              <a:t>IMAGENES Y TEXTOS: </a:t>
            </a:r>
          </a:p>
          <a:p>
            <a:pPr algn="ctr"/>
            <a:r>
              <a:rPr lang="es-ES" sz="2000" b="1" cap="none" spc="0" dirty="0" smtClean="0">
                <a:ln w="50800"/>
                <a:solidFill>
                  <a:srgbClr val="FFFF00"/>
                </a:solidFill>
                <a:effectLst/>
              </a:rPr>
              <a:t>INTERNET </a:t>
            </a:r>
          </a:p>
          <a:p>
            <a:pPr algn="ctr"/>
            <a:r>
              <a:rPr lang="es-ES" sz="2000" b="1" cap="none" spc="0" smtClean="0">
                <a:ln w="50800"/>
                <a:solidFill>
                  <a:srgbClr val="FFFF00"/>
                </a:solidFill>
                <a:effectLst/>
              </a:rPr>
              <a:t>    </a:t>
            </a:r>
            <a:endParaRPr lang="es-ES" sz="2000" b="1" cap="none" spc="0" dirty="0" smtClean="0">
              <a:ln w="50800"/>
              <a:solidFill>
                <a:srgbClr val="FFFF00"/>
              </a:solidFill>
              <a:effectLst/>
            </a:endParaRPr>
          </a:p>
          <a:p>
            <a:pPr algn="ctr"/>
            <a:r>
              <a:rPr lang="es-ES" sz="2000" b="1" cap="none" spc="0" dirty="0" smtClean="0">
                <a:ln w="50800"/>
                <a:solidFill>
                  <a:srgbClr val="FFFF00"/>
                </a:solidFill>
                <a:effectLst/>
              </a:rPr>
              <a:t>DISEÑO:  </a:t>
            </a:r>
          </a:p>
          <a:p>
            <a:pPr algn="ctr"/>
            <a:r>
              <a:rPr lang="es-ES" sz="2000" b="1" dirty="0" smtClean="0">
                <a:ln w="50800"/>
                <a:solidFill>
                  <a:srgbClr val="FFFF00"/>
                </a:solidFill>
              </a:rPr>
              <a:t>MARÍA TERESA ESPÍN </a:t>
            </a:r>
          </a:p>
          <a:p>
            <a:pPr algn="ctr"/>
            <a:r>
              <a:rPr lang="es-ES" sz="2000" b="1" dirty="0" smtClean="0">
                <a:ln w="50800"/>
                <a:solidFill>
                  <a:srgbClr val="FFFF00"/>
                </a:solidFill>
              </a:rPr>
              <a:t>2013     </a:t>
            </a:r>
          </a:p>
          <a:p>
            <a:pPr algn="ctr"/>
            <a:endParaRPr lang="es-ES" sz="32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endParaRPr lang="es-ES" sz="32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32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endParaRPr lang="es-ES" sz="32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32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</a:p>
        </p:txBody>
      </p:sp>
      <p:pic>
        <p:nvPicPr>
          <p:cNvPr id="2054" name="Picture 6" descr="-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6381750"/>
            <a:ext cx="333375" cy="476250"/>
          </a:xfrm>
          <a:prstGeom prst="rect">
            <a:avLst/>
          </a:prstGeom>
          <a:noFill/>
        </p:spPr>
      </p:pic>
      <p:pic>
        <p:nvPicPr>
          <p:cNvPr id="2059" name="Picture 11" descr="-">
            <a:hlinkClick r:id="rId4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</p:spPr>
      </p:pic>
      <p:pic>
        <p:nvPicPr>
          <p:cNvPr id="3074" name="Picture 2" descr="http://www.khmaniacs.com/kh/img/invo/b/campanilla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1534" y="3429000"/>
            <a:ext cx="2014523" cy="30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tmFilter="0,0; .5, 1; 1, 1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</TotalTime>
  <Words>380</Words>
  <Application>Microsoft Office PowerPoint</Application>
  <PresentationFormat>Presentación en pantalla (4:3)</PresentationFormat>
  <Paragraphs>60</Paragraphs>
  <Slides>39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asss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433</cp:revision>
  <dcterms:created xsi:type="dcterms:W3CDTF">2011-06-04T11:56:51Z</dcterms:created>
  <dcterms:modified xsi:type="dcterms:W3CDTF">2013-02-19T17:55:29Z</dcterms:modified>
</cp:coreProperties>
</file>