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1"/>
  </p:notesMasterIdLst>
  <p:sldIdLst>
    <p:sldId id="299" r:id="rId3"/>
    <p:sldId id="257" r:id="rId4"/>
    <p:sldId id="258" r:id="rId5"/>
    <p:sldId id="259" r:id="rId6"/>
    <p:sldId id="301" r:id="rId7"/>
    <p:sldId id="302" r:id="rId8"/>
    <p:sldId id="303" r:id="rId9"/>
    <p:sldId id="263" r:id="rId10"/>
    <p:sldId id="264" r:id="rId11"/>
    <p:sldId id="265" r:id="rId12"/>
    <p:sldId id="266" r:id="rId13"/>
    <p:sldId id="267" r:id="rId14"/>
    <p:sldId id="300" r:id="rId15"/>
    <p:sldId id="304" r:id="rId16"/>
    <p:sldId id="270" r:id="rId17"/>
    <p:sldId id="271" r:id="rId18"/>
    <p:sldId id="305" r:id="rId19"/>
    <p:sldId id="273" r:id="rId20"/>
    <p:sldId id="274" r:id="rId21"/>
    <p:sldId id="306" r:id="rId22"/>
    <p:sldId id="307" r:id="rId23"/>
    <p:sldId id="308" r:id="rId24"/>
    <p:sldId id="309" r:id="rId25"/>
    <p:sldId id="310" r:id="rId26"/>
    <p:sldId id="311" r:id="rId27"/>
    <p:sldId id="312" r:id="rId28"/>
    <p:sldId id="313" r:id="rId29"/>
    <p:sldId id="314" r:id="rId30"/>
    <p:sldId id="315" r:id="rId31"/>
    <p:sldId id="316" r:id="rId32"/>
    <p:sldId id="317" r:id="rId33"/>
    <p:sldId id="318" r:id="rId34"/>
    <p:sldId id="320" r:id="rId35"/>
    <p:sldId id="321" r:id="rId36"/>
    <p:sldId id="322" r:id="rId37"/>
    <p:sldId id="292" r:id="rId38"/>
    <p:sldId id="323" r:id="rId39"/>
    <p:sldId id="324" r:id="rId40"/>
    <p:sldId id="325" r:id="rId41"/>
    <p:sldId id="326" r:id="rId42"/>
    <p:sldId id="327" r:id="rId43"/>
    <p:sldId id="328" r:id="rId44"/>
    <p:sldId id="329" r:id="rId45"/>
    <p:sldId id="330" r:id="rId46"/>
    <p:sldId id="331" r:id="rId47"/>
    <p:sldId id="335" r:id="rId48"/>
    <p:sldId id="333" r:id="rId49"/>
    <p:sldId id="336" r:id="rId50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D1rgV6umZwRQPmebLtdJA==" hashData="+SgCBjQjpg6lpNiKesGbjuv6Q1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8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C7BEB3-A13C-4226-98A1-8949972A8A1B}" type="datetimeFigureOut">
              <a:rPr lang="es-ES_tradnl" smtClean="0"/>
              <a:pPr/>
              <a:t>21/11/2012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84EC-0C13-4089-B62B-1185982675D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5D01-B4F2-49EA-8AF9-ECE9C36AA152}" type="slidenum">
              <a:rPr lang="es-ES_tradnl" smtClean="0"/>
              <a:pPr/>
              <a:t>7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5D01-B4F2-49EA-8AF9-ECE9C36AA152}" type="slidenum">
              <a:rPr lang="es-ES_tradnl" smtClean="0"/>
              <a:pPr/>
              <a:t>9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5D01-B4F2-49EA-8AF9-ECE9C36AA152}" type="slidenum">
              <a:rPr lang="es-ES_tradnl" smtClean="0"/>
              <a:pPr/>
              <a:t>12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5D01-B4F2-49EA-8AF9-ECE9C36AA152}" type="slidenum">
              <a:rPr lang="es-ES_tradnl" smtClean="0"/>
              <a:pPr/>
              <a:t>14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5D01-B4F2-49EA-8AF9-ECE9C36AA152}" type="slidenum">
              <a:rPr lang="es-ES_tradnl" smtClean="0"/>
              <a:pPr/>
              <a:t>26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5D01-B4F2-49EA-8AF9-ECE9C36AA152}" type="slidenum">
              <a:rPr lang="es-ES_tradnl" smtClean="0"/>
              <a:pPr/>
              <a:t>27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5D01-B4F2-49EA-8AF9-ECE9C36AA152}" type="slidenum">
              <a:rPr lang="es-ES_tradnl" smtClean="0"/>
              <a:pPr/>
              <a:t>28</a:t>
            </a:fld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1B84EC-0C13-4089-B62B-1185982675D4}" type="slidenum">
              <a:rPr lang="es-ES_tradnl" smtClean="0"/>
              <a:pPr/>
              <a:t>46</a:t>
            </a:fld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1B84EC-0C13-4089-B62B-1185982675D4}" type="slidenum">
              <a:rPr lang="es-ES_tradnl" smtClean="0"/>
              <a:pPr/>
              <a:t>47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743F-68B9-4B6F-A545-2CD7392A1313}" type="datetimeFigureOut">
              <a:rPr lang="es-ES_tradnl" smtClean="0"/>
              <a:pPr/>
              <a:t>21/11/2012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CC82-10D8-4A78-B795-F82C0ECCA1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743F-68B9-4B6F-A545-2CD7392A1313}" type="datetimeFigureOut">
              <a:rPr lang="es-ES_tradnl" smtClean="0"/>
              <a:pPr/>
              <a:t>21/11/2012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CC82-10D8-4A78-B795-F82C0ECCA1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743F-68B9-4B6F-A545-2CD7392A1313}" type="datetimeFigureOut">
              <a:rPr lang="es-ES_tradnl" smtClean="0"/>
              <a:pPr/>
              <a:t>21/11/2012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CC82-10D8-4A78-B795-F82C0ECCA1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743F-68B9-4B6F-A545-2CD7392A1313}" type="datetimeFigureOut">
              <a:rPr lang="es-ES_tradnl" smtClean="0"/>
              <a:pPr/>
              <a:t>21/11/2012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CC82-10D8-4A78-B795-F82C0ECCA1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743F-68B9-4B6F-A545-2CD7392A1313}" type="datetimeFigureOut">
              <a:rPr lang="es-ES_tradnl" smtClean="0"/>
              <a:pPr/>
              <a:t>21/11/2012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CC82-10D8-4A78-B795-F82C0ECCA1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743F-68B9-4B6F-A545-2CD7392A1313}" type="datetimeFigureOut">
              <a:rPr lang="es-ES_tradnl" smtClean="0"/>
              <a:pPr/>
              <a:t>21/11/2012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CC82-10D8-4A78-B795-F82C0ECCA1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743F-68B9-4B6F-A545-2CD7392A1313}" type="datetimeFigureOut">
              <a:rPr lang="es-ES_tradnl" smtClean="0"/>
              <a:pPr/>
              <a:t>21/11/2012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CC82-10D8-4A78-B795-F82C0ECCA1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743F-68B9-4B6F-A545-2CD7392A1313}" type="datetimeFigureOut">
              <a:rPr lang="es-ES_tradnl" smtClean="0"/>
              <a:pPr/>
              <a:t>21/11/2012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CC82-10D8-4A78-B795-F82C0ECCA1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743F-68B9-4B6F-A545-2CD7392A1313}" type="datetimeFigureOut">
              <a:rPr lang="es-ES_tradnl" smtClean="0"/>
              <a:pPr/>
              <a:t>21/11/2012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CC82-10D8-4A78-B795-F82C0ECCA1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743F-68B9-4B6F-A545-2CD7392A1313}" type="datetimeFigureOut">
              <a:rPr lang="es-ES_tradnl" smtClean="0"/>
              <a:pPr/>
              <a:t>21/11/2012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CC82-10D8-4A78-B795-F82C0ECCA1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743F-68B9-4B6F-A545-2CD7392A1313}" type="datetimeFigureOut">
              <a:rPr lang="es-ES_tradnl" smtClean="0"/>
              <a:pPr/>
              <a:t>21/11/2012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CC82-10D8-4A78-B795-F82C0ECCA1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E05FE7-8C40-42B2-8F91-64965C4B558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D9743F-68B9-4B6F-A545-2CD7392A1313}" type="datetimeFigureOut">
              <a:rPr lang="es-ES_tradnl" smtClean="0"/>
              <a:pPr/>
              <a:t>21/11/2012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8CC82-10D8-4A78-B795-F82C0ECCA1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FA9C77-CF5A-440E-BA7E-35BA658BB3C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7" Type="http://schemas.openxmlformats.org/officeDocument/2006/relationships/image" Target="../media/image11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amiemiche.centerblog.net/rub-betty-boop--25.html" TargetMode="External"/><Relationship Id="rId5" Type="http://schemas.openxmlformats.org/officeDocument/2006/relationships/image" Target="../media/image10.png"/><Relationship Id="rId4" Type="http://schemas.openxmlformats.org/officeDocument/2006/relationships/hyperlink" Target="http://3.bp.blogspot.com/-kIXKL0FOY_M/Tewfqc7SziI/AAAAAAAAAJc/SLKS77lqsvc/s1600/Betty-Boop-and-Pudgy-betty-boop-8045551-239-377.gif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gif"/><Relationship Id="rId5" Type="http://schemas.openxmlformats.org/officeDocument/2006/relationships/hyperlink" Target="http://mamiemiche.centerblog.net/rub-betty-boop--8.html" TargetMode="External"/><Relationship Id="rId4" Type="http://schemas.openxmlformats.org/officeDocument/2006/relationships/image" Target="../media/image2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gif"/><Relationship Id="rId4" Type="http://schemas.openxmlformats.org/officeDocument/2006/relationships/hyperlink" Target="http://mamiemiche.centerblog.net/rub-betty-boop--4.html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gif"/><Relationship Id="rId13" Type="http://schemas.openxmlformats.org/officeDocument/2006/relationships/image" Target="../media/image45.gif"/><Relationship Id="rId3" Type="http://schemas.openxmlformats.org/officeDocument/2006/relationships/image" Target="../media/image38.gif"/><Relationship Id="rId7" Type="http://schemas.openxmlformats.org/officeDocument/2006/relationships/hyperlink" Target="http://mamiemiche.centerblog.net/rub-betty-boop--2.html" TargetMode="External"/><Relationship Id="rId12" Type="http://schemas.openxmlformats.org/officeDocument/2006/relationships/hyperlink" Target="http://mamiemiche.centerblog.net/rub-betty-boop--8.html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gif"/><Relationship Id="rId11" Type="http://schemas.openxmlformats.org/officeDocument/2006/relationships/image" Target="../media/image44.gif"/><Relationship Id="rId5" Type="http://schemas.openxmlformats.org/officeDocument/2006/relationships/image" Target="../media/image40.gif"/><Relationship Id="rId10" Type="http://schemas.openxmlformats.org/officeDocument/2006/relationships/hyperlink" Target="http://mamiemiche.centerblog.net/rub-betty-boop--6.html" TargetMode="External"/><Relationship Id="rId4" Type="http://schemas.openxmlformats.org/officeDocument/2006/relationships/image" Target="../media/image39.gif"/><Relationship Id="rId9" Type="http://schemas.openxmlformats.org/officeDocument/2006/relationships/image" Target="../media/image4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mamiemiche.centerblog.net/rub-betty-boop--4.html" TargetMode="Externa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mamiemiche.centerblog.net/rub-betty-boop--17.html" TargetMode="External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gif"/><Relationship Id="rId5" Type="http://schemas.openxmlformats.org/officeDocument/2006/relationships/image" Target="../media/image57.gif"/><Relationship Id="rId4" Type="http://schemas.openxmlformats.org/officeDocument/2006/relationships/image" Target="../media/image5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gif"/><Relationship Id="rId4" Type="http://schemas.openxmlformats.org/officeDocument/2006/relationships/hyperlink" Target="http://mamiemiche.centerblog.net/rub-betty-boop--25.html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amigosdetamaulipas2.mforos.com/visit/?http://lh3.ggpht.com/_t5wFU4WsbOM/S7WKGqnD2GI/AAAAAAAADX0/2nR1p2jUa6o/s1600-h/n072%5b2%5d.gif" TargetMode="External"/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7" Type="http://schemas.openxmlformats.org/officeDocument/2006/relationships/image" Target="../media/image7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amiemiche.centerblog.net/rub-betty-boop--22.html" TargetMode="External"/><Relationship Id="rId5" Type="http://schemas.openxmlformats.org/officeDocument/2006/relationships/image" Target="../media/image71.gif"/><Relationship Id="rId4" Type="http://schemas.openxmlformats.org/officeDocument/2006/relationships/image" Target="../media/image70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hyperlink" Target="http://1.bp.blogspot.com/-al67hCcoZqw/TewfzURCQUI/AAAAAAAAAKs/0YNFK_VXx6U/s1600/Betty-Boop-betty-boop-4061302-199-321.gif" TargetMode="External"/><Relationship Id="rId7" Type="http://schemas.openxmlformats.org/officeDocument/2006/relationships/image" Target="../media/image75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gif"/><Relationship Id="rId5" Type="http://schemas.openxmlformats.org/officeDocument/2006/relationships/hyperlink" Target="http://gadinilumi.mforos.com/visit/?http://papillondereve.centerblog.net/rub-gifs-betty-boop-.html" TargetMode="External"/><Relationship Id="rId4" Type="http://schemas.openxmlformats.org/officeDocument/2006/relationships/image" Target="../media/image7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eg"/><Relationship Id="rId5" Type="http://schemas.openxmlformats.org/officeDocument/2006/relationships/hyperlink" Target="http://mamiemiche.centerblog.net/rub-betty-boop--6.html" TargetMode="External"/><Relationship Id="rId4" Type="http://schemas.openxmlformats.org/officeDocument/2006/relationships/image" Target="../media/image78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1.gif"/><Relationship Id="rId4" Type="http://schemas.openxmlformats.org/officeDocument/2006/relationships/hyperlink" Target="http://mamiemiche.centerblog.net/rub-betty-boop--14.html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8.gif"/><Relationship Id="rId4" Type="http://schemas.openxmlformats.org/officeDocument/2006/relationships/hyperlink" Target="http://mamiemiche.centerblog.net/rub-betty-boop--9.html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mamiemiche.centerblog.net/rub-betty-boop--2.html" TargetMode="External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gadinilumi.mforos.com/visit/?http://mamiemiche.centerblog.net/rub-betty-boop--7.html" TargetMode="External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6.gif"/><Relationship Id="rId4" Type="http://schemas.openxmlformats.org/officeDocument/2006/relationships/image" Target="../media/image95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8.gif"/><Relationship Id="rId4" Type="http://schemas.openxmlformats.org/officeDocument/2006/relationships/hyperlink" Target="http://mamiemiche.centerblog.net/rub-betty-boop--8.html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mamiemiche.centerblog.net/rub-betty-boop--6.html" TargetMode="External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1.gif"/><Relationship Id="rId5" Type="http://schemas.openxmlformats.org/officeDocument/2006/relationships/hyperlink" Target="http://mamiemiche.centerblog.net/rub-betty-boop--3.html" TargetMode="External"/><Relationship Id="rId4" Type="http://schemas.openxmlformats.org/officeDocument/2006/relationships/image" Target="../media/image100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mamiemiche.centerblog.net/rub-betty-boop--2.html" TargetMode="External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4.gif"/><Relationship Id="rId5" Type="http://schemas.openxmlformats.org/officeDocument/2006/relationships/hyperlink" Target="http://mamiemiche.centerblog.net/rub-betty-boop--3.html" TargetMode="External"/><Relationship Id="rId4" Type="http://schemas.openxmlformats.org/officeDocument/2006/relationships/image" Target="../media/image103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gadinilumi.mforos.com/visit/?http://mamiemiche.centerblog.net/rub-betty-boop-.html" TargetMode="External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7.gif"/><Relationship Id="rId5" Type="http://schemas.openxmlformats.org/officeDocument/2006/relationships/hyperlink" Target="http://mamiemiche.centerblog.net/rub-betty-boop--9.html" TargetMode="External"/><Relationship Id="rId4" Type="http://schemas.openxmlformats.org/officeDocument/2006/relationships/image" Target="../media/image106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mamiemiche.centerblog.net/rub-betty-boop--2.html" TargetMode="External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0.gif"/><Relationship Id="rId4" Type="http://schemas.openxmlformats.org/officeDocument/2006/relationships/image" Target="../media/image109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mamiemiche.centerblog.net/rub-betty-boop--13.html" TargetMode="External"/><Relationship Id="rId3" Type="http://schemas.openxmlformats.org/officeDocument/2006/relationships/hyperlink" Target="http://mamiemiche.centerblog.net/rub-betty-boop--12.html" TargetMode="External"/><Relationship Id="rId7" Type="http://schemas.openxmlformats.org/officeDocument/2006/relationships/image" Target="../media/image114.gif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amiemiche.centerblog.net/rub-betty-boop--14.html" TargetMode="External"/><Relationship Id="rId5" Type="http://schemas.openxmlformats.org/officeDocument/2006/relationships/image" Target="../media/image113.jpeg"/><Relationship Id="rId10" Type="http://schemas.openxmlformats.org/officeDocument/2006/relationships/image" Target="../media/image116.gif"/><Relationship Id="rId4" Type="http://schemas.openxmlformats.org/officeDocument/2006/relationships/image" Target="../media/image112.gif"/><Relationship Id="rId9" Type="http://schemas.openxmlformats.org/officeDocument/2006/relationships/image" Target="../media/image115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mamiemiche.centerblog.net/rub-betty-boop--15.html" TargetMode="External"/><Relationship Id="rId2" Type="http://schemas.openxmlformats.org/officeDocument/2006/relationships/image" Target="../media/image11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9.gif"/><Relationship Id="rId4" Type="http://schemas.openxmlformats.org/officeDocument/2006/relationships/image" Target="../media/image118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mamiemiche.centerblog.net/rub-betty-boop--5.html" TargetMode="External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3.gif"/><Relationship Id="rId5" Type="http://schemas.openxmlformats.org/officeDocument/2006/relationships/image" Target="../media/image122.gif"/><Relationship Id="rId4" Type="http://schemas.openxmlformats.org/officeDocument/2006/relationships/image" Target="../media/image121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mamiemiche.centerblog.net/rub-betty-boop--3.html" TargetMode="External"/><Relationship Id="rId2" Type="http://schemas.openxmlformats.org/officeDocument/2006/relationships/image" Target="../media/image12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6.gif"/><Relationship Id="rId5" Type="http://schemas.openxmlformats.org/officeDocument/2006/relationships/hyperlink" Target="http://mamiemiche.centerblog.net/rub-betty-boop--10.html" TargetMode="External"/><Relationship Id="rId4" Type="http://schemas.openxmlformats.org/officeDocument/2006/relationships/image" Target="../media/image125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gif"/><Relationship Id="rId2" Type="http://schemas.openxmlformats.org/officeDocument/2006/relationships/hyperlink" Target="http://mamiemiche.centerblog.net/rub-betty-boop--17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9.gif"/><Relationship Id="rId5" Type="http://schemas.openxmlformats.org/officeDocument/2006/relationships/image" Target="../media/image128.gif"/><Relationship Id="rId4" Type="http://schemas.openxmlformats.org/officeDocument/2006/relationships/hyperlink" Target="http://mamiemiche.centerblog.net/rub-betty-boop--18.html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://mamiemiche.centerblog.net/rub-betty-boop--24.html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1.gif"/><Relationship Id="rId4" Type="http://schemas.openxmlformats.org/officeDocument/2006/relationships/image" Target="../media/image130.gi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gif"/><Relationship Id="rId3" Type="http://schemas.openxmlformats.org/officeDocument/2006/relationships/hyperlink" Target="http://mamiemiche.centerblog.net/rub-betty-boop--26.html" TargetMode="External"/><Relationship Id="rId7" Type="http://schemas.openxmlformats.org/officeDocument/2006/relationships/image" Target="../media/image134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3.gif"/><Relationship Id="rId5" Type="http://schemas.openxmlformats.org/officeDocument/2006/relationships/hyperlink" Target="http://mamiemiche.centerblog.net/rub-betty-boop--25.html" TargetMode="External"/><Relationship Id="rId4" Type="http://schemas.openxmlformats.org/officeDocument/2006/relationships/image" Target="../media/image132.gi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J:\FONDOS PANTALLAS\Fruta[2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3" name="Picture 2" descr="http://ohiok.com/img/yourspacecooment/meredo/hi/e68b4442bfdbf2dc4c8654501383829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928670"/>
            <a:ext cx="4352925" cy="3019425"/>
          </a:xfrm>
          <a:prstGeom prst="rect">
            <a:avLst/>
          </a:prstGeom>
          <a:noFill/>
        </p:spPr>
      </p:pic>
      <p:pic>
        <p:nvPicPr>
          <p:cNvPr id="5" name="Picture 2" descr="http://i2.tinypic.com/t70qi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0"/>
            <a:ext cx="7971592" cy="6840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6000">
    <p:sndAc>
      <p:stSnd>
        <p:snd r:embed="rId2" name="Lady Marmalade - Moulin Rouge - Lyrics ED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Betty Boo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sokete.com/wp-content/uploads/2011/09/Betty-Boop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-142900"/>
            <a:ext cx="9600000" cy="720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www.sokete.com/wp-content/uploads/2011/09/Betty-Boop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img287.imageshack.us/img287/7806/bettyboop5s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FOTOS Y MOVIMIENTOS\amora-a-primera-vista-59505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-142900"/>
            <a:ext cx="3834000" cy="51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51" name="Picture 3" descr="J:\Betty Boop\betty-boop-y5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2571744"/>
            <a:ext cx="1831200" cy="3924000"/>
          </a:xfrm>
          <a:prstGeom prst="rect">
            <a:avLst/>
          </a:prstGeom>
          <a:noFill/>
        </p:spPr>
      </p:pic>
      <p:pic>
        <p:nvPicPr>
          <p:cNvPr id="6" name="Picture 4" descr="http://3.bp.blogspot.com/-kIXKL0FOY_M/Tewfqc7SziI/AAAAAAAAAJc/SLKS77lqsvc/s320/Betty-Boop-and-Pudgy-betty-boop-8045551-239-377.gi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428604"/>
            <a:ext cx="1924050" cy="3048000"/>
          </a:xfrm>
          <a:prstGeom prst="rect">
            <a:avLst/>
          </a:prstGeom>
          <a:noFill/>
        </p:spPr>
      </p:pic>
      <p:pic>
        <p:nvPicPr>
          <p:cNvPr id="7" name="Picture 2" descr="10">
            <a:hlinkClick r:id="rId6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14546" y="2895599"/>
            <a:ext cx="2057400" cy="39624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J:\FOTOS Y MOVIMIENTOS\animacion-loop-40596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285720" y="500042"/>
            <a:ext cx="4266000" cy="568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J:\FOTOS Y MOVIMIENTOS\animacion-loop-40596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500042"/>
            <a:ext cx="4266000" cy="568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124" name="Picture 4" descr="J:\Betty Boop\BBoop-glitter-blue-blank_molly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142852"/>
            <a:ext cx="2811021" cy="352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126" name="Picture 6" descr="J:\Betty Boop\BBoop-glitter-pink-blank_molly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2500306"/>
            <a:ext cx="2719298" cy="345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170" name="Picture 2" descr="J:\FOTOS Y MOVIMIENTOS\animados-romanticos-2595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285728"/>
            <a:ext cx="5391541" cy="5868000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</p:pic>
      <p:pic>
        <p:nvPicPr>
          <p:cNvPr id="7171" name="Picture 3" descr="J:\Betty Boop\62hsi_biqfx_betty0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2714620"/>
            <a:ext cx="3443661" cy="3888000"/>
          </a:xfrm>
          <a:prstGeom prst="rect">
            <a:avLst/>
          </a:prstGeom>
          <a:noFill/>
        </p:spPr>
      </p:pic>
      <p:pic>
        <p:nvPicPr>
          <p:cNvPr id="7173" name="Picture 5" descr="http://www.gifss.com/espacio/soles/sol-3d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0"/>
            <a:ext cx="3024000" cy="3024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8194" name="Picture 2" descr="J:\FOTOS Y MOVIMIENTOS\corazones-colgados-80756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214422"/>
            <a:ext cx="3483000" cy="4644000"/>
          </a:xfrm>
          <a:prstGeom prst="rect">
            <a:avLst/>
          </a:prstGeom>
          <a:noFill/>
          <a:scene3d>
            <a:camera prst="isometricLeftDown"/>
            <a:lightRig rig="threePt" dir="t"/>
          </a:scene3d>
        </p:spPr>
      </p:pic>
      <p:pic>
        <p:nvPicPr>
          <p:cNvPr id="1026" name="Picture 2" descr="J:\CHICOS\0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1357298"/>
            <a:ext cx="927307" cy="2916000"/>
          </a:xfrm>
          <a:prstGeom prst="rect">
            <a:avLst/>
          </a:prstGeom>
          <a:noFill/>
        </p:spPr>
      </p:pic>
      <p:pic>
        <p:nvPicPr>
          <p:cNvPr id="59394" name="Picture 2" descr="J:\Betty Boop\3xyyz_mszch_betty016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1714488"/>
            <a:ext cx="3456000" cy="460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1266" name="Picture 2" descr="J:\FOTOS Y MOVIMIENTOS\diamante-de-compromiso-93672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000108"/>
            <a:ext cx="3456000" cy="460800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8" name="Picture 3" descr="J:\Betty Boop\w4cgs_hx7ot_betty00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428736"/>
            <a:ext cx="3402014" cy="507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5" name="Picture 3" descr="J:\FONDOS PANTALLAS\Verano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14544" y="0"/>
            <a:ext cx="11001600" cy="6876000"/>
          </a:xfrm>
          <a:prstGeom prst="rect">
            <a:avLst/>
          </a:prstGeom>
          <a:noFill/>
        </p:spPr>
      </p:pic>
      <p:pic>
        <p:nvPicPr>
          <p:cNvPr id="5" name="Picture 2" descr="http://gfx.glittergraphicsnow.com/albums/ll149/glittergn/bettyboop/betty02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908" y="1500174"/>
            <a:ext cx="3095625" cy="5000625"/>
          </a:xfrm>
          <a:prstGeom prst="rect">
            <a:avLst/>
          </a:prstGeom>
          <a:noFill/>
        </p:spPr>
      </p:pic>
      <p:pic>
        <p:nvPicPr>
          <p:cNvPr id="1026" name="Picture 2" descr="J:\IMAGENES ANIMALITOS\image[4]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0" y="4143380"/>
            <a:ext cx="1744128" cy="1548000"/>
          </a:xfrm>
          <a:prstGeom prst="rect">
            <a:avLst/>
          </a:prstGeom>
          <a:noFill/>
        </p:spPr>
      </p:pic>
      <p:pic>
        <p:nvPicPr>
          <p:cNvPr id="7" name="Picture 6" descr="betty boop 178">
            <a:hlinkClick r:id="rId5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523712">
            <a:off x="5508190" y="1277753"/>
            <a:ext cx="2382504" cy="367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http://groups.msn.com/isapi/fetch.dll?action=MyPhotos_GetMBPhoto&amp;ImageID=nIgAAAM8IB4oN8kQDSCe9AWlL8wCPL7en02yq8zurNBCoKm7rgm9gn9BAdqvgMyaELXZyOURjhe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" y="-1"/>
            <a:ext cx="9215033" cy="691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http://www.fantasia.mex.tl/images/27074/betty_boop05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1500174"/>
            <a:ext cx="2628000" cy="2628000"/>
          </a:xfrm>
          <a:prstGeom prst="rect">
            <a:avLst/>
          </a:prstGeom>
          <a:noFill/>
        </p:spPr>
      </p:pic>
      <p:pic>
        <p:nvPicPr>
          <p:cNvPr id="4" name="Picture 2" descr="http://c.universalscraps.com/files/en/betty.boop/betty_boop_02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35960" y="3150000"/>
            <a:ext cx="4808040" cy="370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J:\FONDOS PANTALLAS\imagenes-1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-54000"/>
            <a:ext cx="9216000" cy="6912000"/>
          </a:xfrm>
          <a:prstGeom prst="rect">
            <a:avLst/>
          </a:prstGeom>
          <a:noFill/>
        </p:spPr>
      </p:pic>
      <p:pic>
        <p:nvPicPr>
          <p:cNvPr id="3" name="Picture 2" descr="http://i8.glitter-graphics.org/pub/535/535158nyoyo6sfq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571744"/>
            <a:ext cx="4572000" cy="4076701"/>
          </a:xfrm>
          <a:prstGeom prst="rect">
            <a:avLst/>
          </a:prstGeom>
          <a:noFill/>
        </p:spPr>
      </p:pic>
      <p:pic>
        <p:nvPicPr>
          <p:cNvPr id="24578" name="Picture 2" descr="124">
            <a:hlinkClick r:id="rId4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500042"/>
            <a:ext cx="3810000" cy="304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4" name="Picture 2" descr="J:\FOTOS Y MOVIMIENTOS\amw2-1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642918"/>
            <a:ext cx="4432212" cy="568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5" name="Picture 3" descr="J:\Betty Boop\2ub7p_x842d_betty03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2857496"/>
            <a:ext cx="3695700" cy="34861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J:\FONDOS PANTALLAS\hola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4" name="Picture 2" descr="http://2.bp.blogspot.com/_owtjMe-eqP4/SpgqtR-2zgI/AAAAAAAAEhw/BRHLLueII24/s400/betty-boop-myspace-glitter-graphic-3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57166"/>
            <a:ext cx="5918306" cy="565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J:\FONDOS PANTALLAS\floresnaranjas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" name="Picture 4" descr="http://i11.tinypic.com/4v4rx5c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3524250"/>
            <a:ext cx="1571625" cy="3333750"/>
          </a:xfrm>
          <a:prstGeom prst="rect">
            <a:avLst/>
          </a:prstGeom>
          <a:noFill/>
        </p:spPr>
      </p:pic>
      <p:pic>
        <p:nvPicPr>
          <p:cNvPr id="4" name="Picture 3" descr="J:\Betty Boop\5br7q_zzl2u_betty01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1165704" cy="288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http://i.mnpls.com/470/4706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3071810"/>
            <a:ext cx="2857500" cy="4076700"/>
          </a:xfrm>
          <a:prstGeom prst="rect">
            <a:avLst/>
          </a:prstGeom>
          <a:noFill/>
        </p:spPr>
      </p:pic>
      <p:pic>
        <p:nvPicPr>
          <p:cNvPr id="6" name="Picture 2" descr="http://img338.imageshack.us/img338/5438/gra19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7950" y="285728"/>
            <a:ext cx="2483033" cy="3276000"/>
          </a:xfrm>
          <a:prstGeom prst="rect">
            <a:avLst/>
          </a:prstGeom>
          <a:noFill/>
        </p:spPr>
      </p:pic>
      <p:pic>
        <p:nvPicPr>
          <p:cNvPr id="7170" name="Picture 2" descr="242">
            <a:hlinkClick r:id="rId7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0694" y="2714620"/>
            <a:ext cx="958223" cy="2628000"/>
          </a:xfrm>
          <a:prstGeom prst="rect">
            <a:avLst/>
          </a:prstGeom>
          <a:noFill/>
        </p:spPr>
      </p:pic>
      <p:pic>
        <p:nvPicPr>
          <p:cNvPr id="7172" name="Picture 4" descr="240">
            <a:hlinkClick r:id="rId7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57356" y="2643182"/>
            <a:ext cx="962304" cy="2592000"/>
          </a:xfrm>
          <a:prstGeom prst="rect">
            <a:avLst/>
          </a:prstGeom>
          <a:noFill/>
        </p:spPr>
      </p:pic>
      <p:pic>
        <p:nvPicPr>
          <p:cNvPr id="9" name="Picture 4" descr="206">
            <a:hlinkClick r:id="rId10" tooltip="Agrandir l'image de mamiemiche.centerblog.net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4282" y="785794"/>
            <a:ext cx="2801360" cy="2052000"/>
          </a:xfrm>
          <a:prstGeom prst="rect">
            <a:avLst/>
          </a:prstGeom>
          <a:noFill/>
        </p:spPr>
      </p:pic>
      <p:pic>
        <p:nvPicPr>
          <p:cNvPr id="10" name="Picture 2" descr="betty boop 185">
            <a:hlinkClick r:id="rId12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357422" y="500042"/>
            <a:ext cx="3029072" cy="226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FONDOS PANTALLAS\fotos-amor-peq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8606" y="-18000"/>
            <a:ext cx="9342606" cy="6876000"/>
          </a:xfrm>
          <a:prstGeom prst="rect">
            <a:avLst/>
          </a:prstGeom>
          <a:noFill/>
        </p:spPr>
      </p:pic>
      <p:pic>
        <p:nvPicPr>
          <p:cNvPr id="21506" name="Picture 2" descr="224">
            <a:hlinkClick r:id="rId3" tooltip="Agrandir l'image de mamiemiche.centerblog.net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2852"/>
            <a:ext cx="2952750" cy="50006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J:\FONDOS PANTALLAS\gatos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06000"/>
            <a:ext cx="8736000" cy="65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" name="Picture 2" descr="http://img.kimensajes.com/betty-boop/2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571480"/>
            <a:ext cx="5429250" cy="4276725"/>
          </a:xfrm>
          <a:prstGeom prst="rect">
            <a:avLst/>
          </a:prstGeom>
          <a:noFill/>
        </p:spPr>
      </p:pic>
      <p:pic>
        <p:nvPicPr>
          <p:cNvPr id="4" name="Picture 2" descr="http://www.movil7.com/fondos-de-pantalla/f/mo317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357166"/>
            <a:ext cx="2743200" cy="39338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218" name="Picture 2" descr="J:\FOTOS Y MOVIMIENTOS\corazones-enlazados-41355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428604"/>
            <a:ext cx="2286000" cy="3048000"/>
          </a:xfrm>
          <a:prstGeom prst="rect">
            <a:avLst/>
          </a:prstGeom>
          <a:noFill/>
        </p:spPr>
      </p:pic>
      <p:pic>
        <p:nvPicPr>
          <p:cNvPr id="9219" name="Picture 3" descr="J:\Betty Boop\dhl5j_rjz6e_betty01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357298"/>
            <a:ext cx="4438650" cy="4752975"/>
          </a:xfrm>
          <a:prstGeom prst="rect">
            <a:avLst/>
          </a:prstGeom>
          <a:noFill/>
          <a:effectLst>
            <a:softEdge rad="317500"/>
          </a:effectLst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9" name="Picture 3" descr="J:\FONDOS PANTALLAS\400_1191542032_dream-vision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4" descr="http://c.gifsparahi5.com/files/en/betty.boop/betty_boop_06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357166"/>
            <a:ext cx="2571750" cy="4762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J:\FONDOS PANTALLAS\felinos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4" name="Picture 2" descr="betty boop 93">
            <a:hlinkClick r:id="rId3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5072074"/>
            <a:ext cx="3810000" cy="1552576"/>
          </a:xfrm>
          <a:prstGeom prst="rect">
            <a:avLst/>
          </a:prstGeom>
          <a:noFill/>
        </p:spPr>
      </p:pic>
      <p:pic>
        <p:nvPicPr>
          <p:cNvPr id="5" name="Picture 3" descr="J:\Betty Boop\9wrhl_mlqza_betty02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714356"/>
            <a:ext cx="3810000" cy="4086225"/>
          </a:xfrm>
          <a:prstGeom prst="rect">
            <a:avLst/>
          </a:prstGeom>
          <a:noFill/>
        </p:spPr>
      </p:pic>
      <p:pic>
        <p:nvPicPr>
          <p:cNvPr id="6" name="Picture 1" descr="J:\BAILARINES\ca0di7kxyw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57818" y="500042"/>
            <a:ext cx="3285000" cy="270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FONDOS PANTALLAS\fotos-bonita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5517" cy="6876000"/>
          </a:xfrm>
          <a:prstGeom prst="rect">
            <a:avLst/>
          </a:prstGeom>
          <a:noFill/>
        </p:spPr>
      </p:pic>
      <p:pic>
        <p:nvPicPr>
          <p:cNvPr id="5" name="Picture 4" descr="http://gfx.glittergraphicsnow.com/albums/ll149/glittergn/bettyboop/betty0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642918"/>
            <a:ext cx="2867025" cy="3486151"/>
          </a:xfrm>
          <a:prstGeom prst="rect">
            <a:avLst/>
          </a:prstGeom>
          <a:noFill/>
        </p:spPr>
      </p:pic>
      <p:pic>
        <p:nvPicPr>
          <p:cNvPr id="43009" name="Picture 1" descr="J:\Betty Boop\betty-boop-y9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3429000"/>
            <a:ext cx="1242000" cy="324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J:\FONDOS PANTALLAS\show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3" name="Picture 2" descr="Orkut Comentarios - Betty Boop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1571612"/>
            <a:ext cx="2857500" cy="5153026"/>
          </a:xfrm>
          <a:prstGeom prst="rect">
            <a:avLst/>
          </a:prstGeom>
          <a:noFill/>
        </p:spPr>
      </p:pic>
      <p:pic>
        <p:nvPicPr>
          <p:cNvPr id="37890" name="Picture 2" descr="6">
            <a:hlinkClick r:id="rId4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3571876"/>
            <a:ext cx="4454999" cy="3564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146" name="Picture 2" descr="J:\FOTOS Y MOVIMIENTOS\animacion-luces-rojas-622582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714356"/>
            <a:ext cx="4104000" cy="5472000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</p:pic>
      <p:pic>
        <p:nvPicPr>
          <p:cNvPr id="6" name="Picture 2" descr="n072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2071678"/>
            <a:ext cx="3810000" cy="43815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J:\FONDOS PANTALLAS\es_florido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" name="Picture 2" descr="http://i19.tinypic.com/66n25n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928670"/>
            <a:ext cx="4124325" cy="55626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J:\FONDOS PANTALLAS\invierno_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" name="Picture 2" descr="http://i2.tinypic.com/t70q9z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5900" y="-214338"/>
            <a:ext cx="3848100" cy="565785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Image du Blog mamiemiche.centerblog.net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28860" y="3000372"/>
            <a:ext cx="4286250" cy="4286250"/>
          </a:xfrm>
          <a:prstGeom prst="rect">
            <a:avLst/>
          </a:prstGeom>
          <a:noFill/>
        </p:spPr>
      </p:pic>
      <p:pic>
        <p:nvPicPr>
          <p:cNvPr id="8" name="Picture 2" descr="44">
            <a:hlinkClick r:id="rId6" tooltip="Agrandir l'image de mamiemiche.centerblog.net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214290"/>
            <a:ext cx="3810000" cy="37623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2771" name="Picture 3" descr="http://1.bp.blogspot.com/-al67hCcoZqw/TewfzURCQUI/AAAAAAAAAKs/0YNFK_VXx6U/s1600/Betty-Boop-betty-boop-4061302-199-321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428604"/>
            <a:ext cx="1895475" cy="3057525"/>
          </a:xfrm>
          <a:prstGeom prst="rect">
            <a:avLst/>
          </a:prstGeom>
          <a:noFill/>
        </p:spPr>
      </p:pic>
      <p:pic>
        <p:nvPicPr>
          <p:cNvPr id="6" name="Picture 2" descr="Gifs Betty Boop">
            <a:hlinkClick r:id="rId5" tooltip="Agrandir l'image de papillondereve.centerblog.net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357166"/>
            <a:ext cx="2190750" cy="3952876"/>
          </a:xfrm>
          <a:prstGeom prst="rect">
            <a:avLst/>
          </a:prstGeom>
          <a:noFill/>
        </p:spPr>
      </p:pic>
      <p:pic>
        <p:nvPicPr>
          <p:cNvPr id="7" name="Picture 2" descr="http://img401.imageshack.us/img401/1664/gra16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214348" y="2143116"/>
            <a:ext cx="3912084" cy="5040000"/>
          </a:xfrm>
          <a:prstGeom prst="rect">
            <a:avLst/>
          </a:prstGeom>
          <a:noFill/>
        </p:spPr>
      </p:pic>
      <p:pic>
        <p:nvPicPr>
          <p:cNvPr id="8" name="Picture 2" descr="http://img142.imageshack.us/img142/8942/pek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6248" y="2285992"/>
            <a:ext cx="2335129" cy="432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J:\FONDOS PANTALLAS\arcoiris_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4" name="Picture 3" descr="J:\Betty Boop\y7as1_7b7w6_betty01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3546000"/>
            <a:ext cx="2586970" cy="3312000"/>
          </a:xfrm>
          <a:prstGeom prst="rect">
            <a:avLst/>
          </a:prstGeom>
          <a:noFill/>
        </p:spPr>
      </p:pic>
      <p:pic>
        <p:nvPicPr>
          <p:cNvPr id="5" name="Picture 2" descr="204">
            <a:hlinkClick r:id="rId5" tooltip="Agrandir l'image de mamiemiche.centerblog.net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1857364"/>
            <a:ext cx="2819041" cy="3996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J:\FONDOS PANTALLAS\felinos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" name="Picture 2" descr="J:\Betty Boop\abi72_tkhc6_betty04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143116"/>
            <a:ext cx="1836000" cy="3672000"/>
          </a:xfrm>
          <a:prstGeom prst="rect">
            <a:avLst/>
          </a:prstGeom>
          <a:noFill/>
        </p:spPr>
      </p:pic>
      <p:pic>
        <p:nvPicPr>
          <p:cNvPr id="4" name="Picture 4" descr="betty boop 122">
            <a:hlinkClick r:id="rId4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3000372"/>
            <a:ext cx="1839230" cy="3024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J:\FONDOS PANTALLAS\nubes-al-atardece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4" name="Picture 2" descr="http://img11.imageshack.us/img11/7446/gra2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-342000"/>
            <a:ext cx="5142857" cy="720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J:\FONDOS PANTALLAS\nature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" name="Picture 4" descr="http://img11.imageshack.us/img11/7094/gra1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666750"/>
            <a:ext cx="4524375" cy="6191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i2.tinypic.com/t70ow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14290"/>
            <a:ext cx="4286250" cy="5676901"/>
          </a:xfrm>
          <a:prstGeom prst="rect">
            <a:avLst/>
          </a:prstGeom>
          <a:noFill/>
          <a:effectLst>
            <a:softEdge rad="317500"/>
          </a:effectLst>
          <a:scene3d>
            <a:camera prst="isometricOffAxis2Left"/>
            <a:lightRig rig="threePt" dir="t"/>
          </a:scene3d>
        </p:spPr>
      </p:pic>
      <p:pic>
        <p:nvPicPr>
          <p:cNvPr id="5" name="Picture 4" descr="http://lh6.ggpht.com/_TKBAEbGjM9Q/SiQLcPNxhhI/AAAAAAAABRM/yI9WtQSuVIs/009_670-012~Betty-Boop-Bicycle-Boop-Post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290"/>
            <a:ext cx="3438525" cy="4286250"/>
          </a:xfrm>
          <a:prstGeom prst="rect">
            <a:avLst/>
          </a:prstGeom>
          <a:noFill/>
          <a:effectLst>
            <a:softEdge rad="317500"/>
          </a:effectLst>
          <a:scene3d>
            <a:camera prst="isometricOffAxis1Right"/>
            <a:lightRig rig="threePt" dir="t"/>
          </a:scene3d>
        </p:spPr>
      </p:pic>
      <p:pic>
        <p:nvPicPr>
          <p:cNvPr id="6" name="Picture 8" descr="betty boop 170">
            <a:hlinkClick r:id="rId4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2857496"/>
            <a:ext cx="2524125" cy="381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4" descr="http://lh5.ggpht.com/-CDkDgdCwL-k/SO8nAyDf4mE/AAAAAAAAGks/2S6AuDy4Mzo/BettyBoo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500042"/>
            <a:ext cx="2857500" cy="2857500"/>
          </a:xfrm>
          <a:prstGeom prst="rect">
            <a:avLst/>
          </a:prstGeom>
          <a:noFill/>
        </p:spPr>
      </p:pic>
      <p:pic>
        <p:nvPicPr>
          <p:cNvPr id="5" name="Picture 2" descr="http://c.gifsparahi5.com/files/en/betty.boop/betty_boop_17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2928934"/>
            <a:ext cx="3829050" cy="3457575"/>
          </a:xfrm>
          <a:prstGeom prst="rect">
            <a:avLst/>
          </a:prstGeom>
          <a:noFill/>
        </p:spPr>
      </p:pic>
      <p:pic>
        <p:nvPicPr>
          <p:cNvPr id="6" name="Picture 2" descr="Download Betty Boop bailando (136Wx202H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4000504"/>
            <a:ext cx="1526973" cy="226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J:\FONDOS PANTALLAS\cuadros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8610" name="Picture 2" descr="239">
            <a:hlinkClick r:id="rId3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1285860"/>
            <a:ext cx="3238500" cy="50673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:\FONDOS PANTALLAS\flor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6562" name="Picture 2" descr="betty boop 188">
            <a:hlinkClick r:id="rId3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2143116"/>
            <a:ext cx="1828800" cy="4419600"/>
          </a:xfrm>
          <a:prstGeom prst="rect">
            <a:avLst/>
          </a:prstGeom>
          <a:noFill/>
        </p:spPr>
      </p:pic>
      <p:pic>
        <p:nvPicPr>
          <p:cNvPr id="4" name="Picture 2" descr="http://librako.files.wordpress.com/2011/10/betty-boop11.gif?w=53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428604"/>
            <a:ext cx="2933700" cy="36385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J:\FONDOS PANTALLAS\Fruta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65538" name="Picture 2" descr="2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17" y="214290"/>
            <a:ext cx="4987158" cy="615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betty boop 182">
            <a:hlinkClick r:id="rId4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3429000"/>
            <a:ext cx="2828925" cy="28860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J:\CARPETA PLANTILLAS\Gard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" name="Picture 4" descr="197">
            <a:hlinkClick r:id="rId3" tooltip="Agrandir l'image de mamiemiche.centerblog.net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1928802"/>
            <a:ext cx="3810000" cy="4248151"/>
          </a:xfrm>
          <a:prstGeom prst="rect">
            <a:avLst/>
          </a:prstGeom>
          <a:noFill/>
        </p:spPr>
      </p:pic>
      <p:pic>
        <p:nvPicPr>
          <p:cNvPr id="4" name="Picture 2" descr="236">
            <a:hlinkClick r:id="rId5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2" y="714356"/>
            <a:ext cx="2943225" cy="40481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J:\FONDOS PANTALLAS\hadas-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62466" name="Picture 2" descr="245">
            <a:hlinkClick r:id="rId3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857628"/>
            <a:ext cx="2341095" cy="2088000"/>
          </a:xfrm>
          <a:prstGeom prst="rect">
            <a:avLst/>
          </a:prstGeom>
          <a:noFill/>
        </p:spPr>
      </p:pic>
      <p:pic>
        <p:nvPicPr>
          <p:cNvPr id="62468" name="Picture 4" descr="235">
            <a:hlinkClick r:id="rId5" tooltip="Agrandir l'image de mamiemiche.centerblog.net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4810" y="857232"/>
            <a:ext cx="3743325" cy="55911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J:\FONDOS PANTALLAS\imagenes-1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4" name="Picture 2" descr="betty">
            <a:hlinkClick r:id="rId3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28604"/>
            <a:ext cx="3810000" cy="3048001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betty boop 175">
            <a:hlinkClick r:id="rId5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4" y="1428736"/>
            <a:ext cx="2914650" cy="47910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J:\FONDOS PANTALLAS\orquidea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6322" name="Picture 2" descr="244">
            <a:hlinkClick r:id="rId3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785794"/>
            <a:ext cx="3810000" cy="52482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248 betty boop">
            <a:hlinkClick r:id="rId3" tooltip="Agrandir l'image de mamiemiche.centerblog.net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2143116"/>
            <a:ext cx="3810000" cy="36957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J:\FONDOS PANTALLAS\imagenes-1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/>
              <a:t/>
            </a:r>
            <a:br>
              <a:rPr lang="es-ES_tradnl" dirty="0" smtClean="0"/>
            </a:br>
            <a:endParaRPr lang="es-ES_tradnl" dirty="0"/>
          </a:p>
        </p:txBody>
      </p:sp>
      <p:sp>
        <p:nvSpPr>
          <p:cNvPr id="4" name="3 Rectángulo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/>
              <a:t/>
            </a:r>
            <a:br>
              <a:rPr lang="es-ES_tradnl" dirty="0" smtClean="0"/>
            </a:br>
            <a:endParaRPr lang="es-ES_tradnl" dirty="0"/>
          </a:p>
        </p:txBody>
      </p:sp>
      <p:pic>
        <p:nvPicPr>
          <p:cNvPr id="6" name="Picture 8" descr="betty boop 142">
            <a:hlinkClick r:id="rId3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786058"/>
            <a:ext cx="2971800" cy="3543300"/>
          </a:xfrm>
          <a:prstGeom prst="rect">
            <a:avLst/>
          </a:prstGeom>
          <a:noFill/>
        </p:spPr>
      </p:pic>
      <p:pic>
        <p:nvPicPr>
          <p:cNvPr id="7" name="Picture 6" descr="http://img11.imageshack.us/img11/6117/pek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0"/>
            <a:ext cx="3476625" cy="342900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2" descr="betty boop 123">
            <a:hlinkClick r:id="rId6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43306" y="4857749"/>
            <a:ext cx="2495550" cy="2000251"/>
          </a:xfrm>
          <a:prstGeom prst="rect">
            <a:avLst/>
          </a:prstGeom>
          <a:noFill/>
        </p:spPr>
      </p:pic>
      <p:pic>
        <p:nvPicPr>
          <p:cNvPr id="9" name="Picture 6" descr="betty boop 133">
            <a:hlinkClick r:id="rId8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7158" y="142852"/>
            <a:ext cx="2638425" cy="2695576"/>
          </a:xfrm>
          <a:prstGeom prst="rect">
            <a:avLst/>
          </a:prstGeom>
          <a:noFill/>
        </p:spPr>
      </p:pic>
      <p:pic>
        <p:nvPicPr>
          <p:cNvPr id="10" name="Picture 10" descr="betty boop 130">
            <a:hlinkClick r:id="rId8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857884" y="3000372"/>
            <a:ext cx="3133725" cy="23241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J:\FONDOS PANTALLAS\lluvia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" name="Picture 6" descr="betty boop">
            <a:hlinkClick r:id="rId3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85728"/>
            <a:ext cx="4176000" cy="41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img142.imageshack.us/img142/2284/gra1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857232"/>
            <a:ext cx="3335941" cy="579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J:\FONDOS PANTALLAS\romance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4274" name="Picture 2" descr="211">
            <a:hlinkClick r:id="rId3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2357430"/>
            <a:ext cx="2085975" cy="4133850"/>
          </a:xfrm>
          <a:prstGeom prst="rect">
            <a:avLst/>
          </a:prstGeom>
          <a:noFill/>
        </p:spPr>
      </p:pic>
      <p:pic>
        <p:nvPicPr>
          <p:cNvPr id="14338" name="Picture 2" descr="Image du Blog mamiemiche.centerblog.net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6" y="0"/>
            <a:ext cx="2971800" cy="2876551"/>
          </a:xfrm>
          <a:prstGeom prst="rect">
            <a:avLst/>
          </a:prstGeom>
          <a:noFill/>
        </p:spPr>
      </p:pic>
      <p:pic>
        <p:nvPicPr>
          <p:cNvPr id="2050" name="Picture 2" descr="J:\CHICOS\17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4071934" y="2428868"/>
            <a:ext cx="1662476" cy="3924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J:\FONDOS PANTALLAS\slide0020_image05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5557" y="0"/>
            <a:ext cx="9388455" cy="6912000"/>
          </a:xfrm>
          <a:prstGeom prst="rect">
            <a:avLst/>
          </a:prstGeom>
          <a:noFill/>
        </p:spPr>
      </p:pic>
      <p:pic>
        <p:nvPicPr>
          <p:cNvPr id="52226" name="Picture 2" descr="232">
            <a:hlinkClick r:id="rId3" tooltip="Agrandir l'image de mamiemiche.centerblog.net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857232"/>
            <a:ext cx="2638425" cy="5372100"/>
          </a:xfrm>
          <a:prstGeom prst="rect">
            <a:avLst/>
          </a:prstGeom>
          <a:noFill/>
        </p:spPr>
      </p:pic>
      <p:pic>
        <p:nvPicPr>
          <p:cNvPr id="4" name="Picture 4" descr="betty boop 155">
            <a:hlinkClick r:id="rId5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00760" y="642918"/>
            <a:ext cx="1971675" cy="542925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9876" name="Picture 4" descr="betty boop 85">
            <a:hlinkClick r:id="rId2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000108"/>
            <a:ext cx="3105150" cy="4400551"/>
          </a:xfrm>
          <a:prstGeom prst="rect">
            <a:avLst/>
          </a:prstGeom>
          <a:noFill/>
        </p:spPr>
      </p:pic>
      <p:pic>
        <p:nvPicPr>
          <p:cNvPr id="79878" name="Picture 6" descr="083">
            <a:hlinkClick r:id="rId4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1785926"/>
            <a:ext cx="4644000" cy="464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4" name="Picture 2" descr="J:\CHICOS\41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71934" y="2428868"/>
            <a:ext cx="2122803" cy="385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83970" name="Picture 2" descr="21">
            <a:hlinkClick r:id="rId3" tooltip="Agrandir l'image de mamiemiche.centerblog.net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285728"/>
            <a:ext cx="2790825" cy="6096001"/>
          </a:xfrm>
          <a:prstGeom prst="rect">
            <a:avLst/>
          </a:prstGeom>
          <a:noFill/>
        </p:spPr>
      </p:pic>
      <p:pic>
        <p:nvPicPr>
          <p:cNvPr id="6145" name="Picture 1" descr="J:\Betty Boop\betty-boop-y7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785794"/>
            <a:ext cx="2401920" cy="5184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715140" y="214290"/>
            <a:ext cx="228601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>
                <a:solidFill>
                  <a:srgbClr val="FF0000"/>
                </a:solidFill>
                <a:latin typeface="Bernard MT Condensed" pitchFamily="18" charset="0"/>
              </a:rPr>
              <a:t>                    </a:t>
            </a:r>
            <a:endParaRPr lang="es-ES_tradnl" sz="1400" dirty="0" smtClean="0">
              <a:solidFill>
                <a:srgbClr val="FF0000"/>
              </a:solidFill>
              <a:latin typeface="Bernard MT Condensed" pitchFamily="18" charset="0"/>
            </a:endParaRPr>
          </a:p>
          <a:p>
            <a:endParaRPr lang="es-ES_tradnl" sz="1400" dirty="0" smtClean="0">
              <a:solidFill>
                <a:srgbClr val="FF0000"/>
              </a:solidFill>
              <a:latin typeface="Bernard MT Condensed" pitchFamily="18" charset="0"/>
            </a:endParaRPr>
          </a:p>
          <a:p>
            <a:endParaRPr lang="es-ES_tradnl" dirty="0" err="1" smtClean="0">
              <a:solidFill>
                <a:srgbClr val="FF0000"/>
              </a:solidFill>
              <a:latin typeface="Bernard MT Condensed" pitchFamily="18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071802" y="2285992"/>
            <a:ext cx="335773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</a:p>
          <a:p>
            <a:endParaRPr lang="es-ES_tradnl" dirty="0" smtClean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es-ES_tradnl" dirty="0" smtClean="0">
                <a:solidFill>
                  <a:srgbClr val="FF0000"/>
                </a:solidFill>
                <a:latin typeface="Arial Black" pitchFamily="34" charset="0"/>
              </a:rPr>
              <a:t>        </a:t>
            </a:r>
          </a:p>
          <a:p>
            <a:endParaRPr lang="es-ES_tradnl" dirty="0" smtClean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es-ES_tradnl" dirty="0" smtClean="0">
                <a:solidFill>
                  <a:srgbClr val="FF0000"/>
                </a:solidFill>
                <a:latin typeface="Arial Black" pitchFamily="34" charset="0"/>
              </a:rPr>
              <a:t>                   </a:t>
            </a:r>
          </a:p>
          <a:p>
            <a:endParaRPr lang="es-ES_tradnl" dirty="0" smtClean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es-ES_tradnl" dirty="0" smtClean="0">
                <a:solidFill>
                  <a:srgbClr val="FF0000"/>
                </a:solidFill>
                <a:latin typeface="Arial Black" pitchFamily="34" charset="0"/>
              </a:rPr>
              <a:t>                     </a:t>
            </a:r>
          </a:p>
        </p:txBody>
      </p:sp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84994" name="Picture 2" descr="2">
            <a:hlinkClick r:id="rId3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642918"/>
            <a:ext cx="3402000" cy="453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14">
            <a:hlinkClick r:id="rId5" tooltip="Agrandir l'image de mamiemiche.centerblog.net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1214422"/>
            <a:ext cx="2752725" cy="3505200"/>
          </a:xfrm>
          <a:prstGeom prst="rect">
            <a:avLst/>
          </a:prstGeom>
          <a:noFill/>
        </p:spPr>
      </p:pic>
      <p:pic>
        <p:nvPicPr>
          <p:cNvPr id="4098" name="Picture 2" descr="J:\Betty Boop\su0o5_sl7wu_betty039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86182" y="357166"/>
            <a:ext cx="1943100" cy="2809875"/>
          </a:xfrm>
          <a:prstGeom prst="rect">
            <a:avLst/>
          </a:prstGeom>
          <a:noFill/>
        </p:spPr>
      </p:pic>
      <p:pic>
        <p:nvPicPr>
          <p:cNvPr id="8" name="Picture 4" descr="J:\Betty Boop\d1l3s_k8weu_betty004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86116" y="3978000"/>
            <a:ext cx="2808000" cy="2880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14282" y="5072074"/>
            <a:ext cx="29230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>
                <a:latin typeface="Algerian" pitchFamily="82" charset="0"/>
              </a:rPr>
              <a:t>DISEÑO </a:t>
            </a:r>
          </a:p>
          <a:p>
            <a:r>
              <a:rPr lang="es-ES_tradnl" dirty="0" smtClean="0">
                <a:latin typeface="Algerian" pitchFamily="82" charset="0"/>
              </a:rPr>
              <a:t>MARÍA TERESA ESPÍN  </a:t>
            </a:r>
          </a:p>
          <a:p>
            <a:r>
              <a:rPr lang="es-ES_tradnl" dirty="0" smtClean="0">
                <a:latin typeface="Algerian" pitchFamily="82" charset="0"/>
              </a:rPr>
              <a:t>                                     2012 </a:t>
            </a:r>
          </a:p>
          <a:p>
            <a:endParaRPr lang="es-ES_tradnl" dirty="0" smtClean="0">
              <a:latin typeface="Algerian" pitchFamily="82" charset="0"/>
            </a:endParaRPr>
          </a:p>
          <a:p>
            <a:endParaRPr lang="es-ES_tradnl" dirty="0" smtClean="0">
              <a:latin typeface="Algerian" pitchFamily="8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215074" y="6072206"/>
            <a:ext cx="271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_tradnl" sz="1400" dirty="0" smtClean="0"/>
          </a:p>
          <a:p>
            <a:endParaRPr lang="es-ES_tradnl" sz="1400" dirty="0" smtClean="0"/>
          </a:p>
        </p:txBody>
      </p:sp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80</Words>
  <Application>Microsoft Office PowerPoint</Application>
  <PresentationFormat>Presentación en pantalla (4:3)</PresentationFormat>
  <Paragraphs>50</Paragraphs>
  <Slides>48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83</cp:revision>
  <dcterms:created xsi:type="dcterms:W3CDTF">2012-01-07T19:32:59Z</dcterms:created>
  <dcterms:modified xsi:type="dcterms:W3CDTF">2012-11-21T22:48:35Z</dcterms:modified>
</cp:coreProperties>
</file>