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2" r:id="rId5"/>
    <p:sldId id="260" r:id="rId6"/>
    <p:sldId id="265" r:id="rId7"/>
    <p:sldId id="264" r:id="rId8"/>
    <p:sldId id="263" r:id="rId9"/>
    <p:sldId id="259" r:id="rId10"/>
    <p:sldId id="257" r:id="rId11"/>
    <p:sldId id="258" r:id="rId12"/>
    <p:sldId id="266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26394-0BB5-41DB-B13F-259088B4DCF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BD3D6-150E-471B-8DAB-58AC958A7694}" type="datetimeFigureOut">
              <a:rPr lang="es-ES" smtClean="0"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E567E-D166-42AF-BE9D-1350B9D3AF8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718DFC-910F-498D-BC86-0D3470F4A3B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eblogs.eltrecetv.com.ar/hombre-al-agua/archives/logo/head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95700" y="6353174"/>
            <a:ext cx="54483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banda sinfonica de madrid - la boda de luis alonso(1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endenciagay.com/userfiles/image/devothic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229225"/>
            <a:ext cx="9144000" cy="14462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atin typeface="+mn-lt"/>
                <a:cs typeface="+mn-cs"/>
              </a:rPr>
              <a:t>VA NAVEGANDO UN BARCO DE PASAJEROS POR ALTA MAR,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2.trrsf.com/image/get?src=http%3A%2F%2Fvgn-live-mia.terra.com%2Fwebimg%2FEEUU%2FImagenes%2FDeportes%2F38%2F1A%2F98%2Fcosta-allegra20120301055950.jpg&amp;o=cf&amp;vs=301x464&amp;hs=619x4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534025"/>
            <a:ext cx="9144000" cy="13239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atin typeface="Aharoni" pitchFamily="2" charset="-79"/>
                <a:cs typeface="Aharoni" pitchFamily="2" charset="-79"/>
              </a:rPr>
              <a:t>EN CUBIERTA VAN VARIAS PERSONAS ENTRE ELLAS UN MEDICO,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.zenfs.com/es-ES/blogs/mundo/3414118999_3d528773f6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CuadroTexto"/>
          <p:cNvSpPr txBox="1">
            <a:spLocks noChangeArrowheads="1"/>
          </p:cNvSpPr>
          <p:nvPr/>
        </p:nvSpPr>
        <p:spPr bwMode="auto">
          <a:xfrm>
            <a:off x="0" y="4365625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latin typeface="Calibri" pitchFamily="34" charset="0"/>
              </a:rPr>
              <a:t>VIENE UNA SEÑORA Y LE DICE AL MEDICO, SEÑOR DOCTOR ,DEME USTED ALGO QUE ME MAREO, LE DICE EL DOCTOR, !!NADA SEÑORA !! ESO SE CURA AHORA MISMO,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lujoencruceros.com/lujoencruceros_files/PORTADA02_HOLLANDAMERICAL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657850"/>
            <a:ext cx="9144000" cy="12001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atin typeface="+mn-lt"/>
                <a:cs typeface="+mn-cs"/>
              </a:rPr>
              <a:t>¡! MARINERO, TRAIGAME UN VASO DE AGUA SALADA!! TOMA VASO DE AGUA SALADA,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georamacelaya.files.wordpress.com/2012/01/crucero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157788"/>
            <a:ext cx="9144000" cy="14763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000" b="1" dirty="0">
                <a:latin typeface="Calibri" pitchFamily="34" charset="0"/>
                <a:cs typeface="Calibri" pitchFamily="34" charset="0"/>
              </a:rPr>
              <a:t>DE REPENTE VIENE OTRO SEÑOR, Y DICE,  SEÑOR DOCTOR, QUE ME MAREO, QUE PAREN ESTO, Y ME VOY ANDANDO,</a:t>
            </a:r>
            <a:r>
              <a:rPr lang="es-ES" sz="3000" dirty="0">
                <a:latin typeface="Calibri" pitchFamily="34" charset="0"/>
                <a:cs typeface="Calibri" pitchFamily="34" charset="0"/>
              </a:rPr>
              <a:t> </a:t>
            </a:r>
            <a:r>
              <a:rPr lang="es-ES" sz="3000" b="1" dirty="0">
                <a:latin typeface="Calibri" pitchFamily="34" charset="0"/>
                <a:cs typeface="Calibri" pitchFamily="34" charset="0"/>
              </a:rPr>
              <a:t>¡! NADA HOMBRE!! VASO DE AGUA SALADA.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adaisforever.files.wordpress.com/2009/03/edmund-fitzgerald1.jpg?w=4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300663"/>
            <a:ext cx="9144000" cy="157003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DE PRONTO  SE PREPARA UNA MANEJADILLA, UNA OLA BARRE LA CUBIERTA, Y EL MEDICO, AL AGUA,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sobrecruceros.com/img/cruceros/Louis%20Majes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445125"/>
            <a:ext cx="9144000" cy="12001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atin typeface="Aharoni" pitchFamily="2" charset="-79"/>
                <a:cs typeface="Aharoni" pitchFamily="2" charset="-79"/>
              </a:rPr>
              <a:t>UN MARINERO QUE LO VE GRITA, ¡!HOMBRE AL AGUA, HOMBRE AL AGUA!!,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quefemenino.com/wp-content/uploads/2011/02/la-evolucion-de-los-crucero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107632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atin typeface="Aharoni" pitchFamily="2" charset="-79"/>
                <a:cs typeface="Aharoni" pitchFamily="2" charset="-79"/>
              </a:rPr>
              <a:t>Y DICE UN HIPPIE QUE HABIA POR ALLI, DEJARLO, QUE HA IDO A LA BOTICA.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9034271-1024x768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ownloads\1661_da6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2420938"/>
            <a:ext cx="208756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95736" y="1628800"/>
            <a:ext cx="467974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JAJAJAJAJAJAJA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347864" y="4797152"/>
            <a:ext cx="2159566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220</Words>
  <Application>Microsoft Office PowerPoint</Application>
  <PresentationFormat>Presentación en pantalla 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2012-10-04T10:06:47Z</dcterms:created>
  <dcterms:modified xsi:type="dcterms:W3CDTF">2012-10-04T10:32:29Z</dcterms:modified>
</cp:coreProperties>
</file>