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8" r:id="rId19"/>
    <p:sldId id="275" r:id="rId20"/>
    <p:sldId id="273" r:id="rId21"/>
    <p:sldId id="272" r:id="rId22"/>
    <p:sldId id="277" r:id="rId23"/>
    <p:sldId id="274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OKyvjnHxShKbe60jPxIpg" hashData="H++NEMq4MeT89vbpyy2IIAfVe6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00"/>
    <a:srgbClr val="339933"/>
    <a:srgbClr val="99CCFF"/>
    <a:srgbClr val="C0C0C0"/>
    <a:srgbClr val="FFFFCC"/>
    <a:srgbClr val="009900"/>
    <a:srgbClr val="66FF33"/>
    <a:srgbClr val="FF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Group 2"/>
          <p:cNvGrpSpPr>
            <a:grpSpLocks/>
          </p:cNvGrpSpPr>
          <p:nvPr/>
        </p:nvGrpSpPr>
        <p:grpSpPr bwMode="auto">
          <a:xfrm>
            <a:off x="2084388" y="296863"/>
            <a:ext cx="6823075" cy="5353050"/>
            <a:chOff x="1313" y="187"/>
            <a:chExt cx="4298" cy="3372"/>
          </a:xfrm>
        </p:grpSpPr>
        <p:grpSp>
          <p:nvGrpSpPr>
            <p:cNvPr id="52227" name="Group 3"/>
            <p:cNvGrpSpPr>
              <a:grpSpLocks/>
            </p:cNvGrpSpPr>
            <p:nvPr/>
          </p:nvGrpSpPr>
          <p:grpSpPr bwMode="auto"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52228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229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52230" name="Group 6"/>
            <p:cNvGrpSpPr>
              <a:grpSpLocks/>
            </p:cNvGrpSpPr>
            <p:nvPr/>
          </p:nvGrpSpPr>
          <p:grpSpPr bwMode="auto">
            <a:xfrm>
              <a:off x="1313" y="187"/>
              <a:ext cx="4298" cy="3372"/>
              <a:chOff x="0" y="0"/>
              <a:chExt cx="5533" cy="4341"/>
            </a:xfrm>
          </p:grpSpPr>
          <p:grpSp>
            <p:nvGrpSpPr>
              <p:cNvPr id="52231" name="Group 7"/>
              <p:cNvGrpSpPr>
                <a:grpSpLocks/>
              </p:cNvGrpSpPr>
              <p:nvPr/>
            </p:nvGrpSpPr>
            <p:grpSpPr bwMode="auto">
              <a:xfrm>
                <a:off x="0" y="0"/>
                <a:ext cx="5470" cy="4341"/>
                <a:chOff x="0" y="0"/>
                <a:chExt cx="5470" cy="4341"/>
              </a:xfrm>
            </p:grpSpPr>
            <p:grpSp>
              <p:nvGrpSpPr>
                <p:cNvPr id="52232" name="Group 8"/>
                <p:cNvGrpSpPr>
                  <a:grpSpLocks/>
                </p:cNvGrpSpPr>
                <p:nvPr/>
              </p:nvGrpSpPr>
              <p:grpSpPr bwMode="auto">
                <a:xfrm>
                  <a:off x="1339" y="786"/>
                  <a:ext cx="2919" cy="2151"/>
                  <a:chOff x="1265" y="814"/>
                  <a:chExt cx="2919" cy="2151"/>
                </a:xfrm>
              </p:grpSpPr>
              <p:sp>
                <p:nvSpPr>
                  <p:cNvPr id="52233" name="Oval 9"/>
                  <p:cNvSpPr>
                    <a:spLocks noChangeArrowheads="1"/>
                  </p:cNvSpPr>
                  <p:nvPr/>
                </p:nvSpPr>
                <p:spPr bwMode="hidden">
                  <a:xfrm>
                    <a:off x="1265" y="814"/>
                    <a:ext cx="2919" cy="2151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2234" name="Oval 10"/>
                  <p:cNvSpPr>
                    <a:spLocks noChangeArrowheads="1"/>
                  </p:cNvSpPr>
                  <p:nvPr/>
                </p:nvSpPr>
                <p:spPr bwMode="hidden">
                  <a:xfrm>
                    <a:off x="2380" y="1601"/>
                    <a:ext cx="579" cy="40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2235" name="Group 11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5470" cy="4341"/>
                  <a:chOff x="0" y="0"/>
                  <a:chExt cx="5470" cy="4341"/>
                </a:xfrm>
              </p:grpSpPr>
              <p:grpSp>
                <p:nvGrpSpPr>
                  <p:cNvPr id="52236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3545" y="1502"/>
                    <a:ext cx="1258" cy="2327"/>
                    <a:chOff x="3471" y="1530"/>
                    <a:chExt cx="1258" cy="2327"/>
                  </a:xfrm>
                </p:grpSpPr>
                <p:sp>
                  <p:nvSpPr>
                    <p:cNvPr id="52237" name="Freeform 13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2765" y="2236"/>
                      <a:ext cx="172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38" name="Freeform 14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4021" y="3150"/>
                      <a:ext cx="925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39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2938" y="1991"/>
                    <a:ext cx="2463" cy="1332"/>
                    <a:chOff x="2864" y="2019"/>
                    <a:chExt cx="2463" cy="1332"/>
                  </a:xfrm>
                </p:grpSpPr>
                <p:sp>
                  <p:nvSpPr>
                    <p:cNvPr id="52240" name="Freeform 16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2864" y="2019"/>
                      <a:ext cx="1814" cy="34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41" name="Freeform 17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4353" y="2806"/>
                      <a:ext cx="974" cy="54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42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2971" y="1804"/>
                    <a:ext cx="2477" cy="1064"/>
                    <a:chOff x="2897" y="1832"/>
                    <a:chExt cx="2477" cy="1064"/>
                  </a:xfrm>
                </p:grpSpPr>
                <p:sp>
                  <p:nvSpPr>
                    <p:cNvPr id="52243" name="Freeform 19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2897" y="1832"/>
                      <a:ext cx="1736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44" name="Freeform 20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4442" y="2420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45" name="Group 21"/>
                  <p:cNvGrpSpPr>
                    <a:grpSpLocks/>
                  </p:cNvGrpSpPr>
                  <p:nvPr/>
                </p:nvGrpSpPr>
                <p:grpSpPr bwMode="auto"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52246" name="Freeform 22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2924" y="1636"/>
                      <a:ext cx="1677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47" name="Freeform 23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4495" y="2037"/>
                      <a:ext cx="901" cy="52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48" name="Group 24"/>
                  <p:cNvGrpSpPr>
                    <a:grpSpLocks/>
                  </p:cNvGrpSpPr>
                  <p:nvPr/>
                </p:nvGrpSpPr>
                <p:grpSpPr bwMode="auto">
                  <a:xfrm>
                    <a:off x="3032" y="1386"/>
                    <a:ext cx="2342" cy="657"/>
                    <a:chOff x="2958" y="1414"/>
                    <a:chExt cx="2342" cy="657"/>
                  </a:xfrm>
                </p:grpSpPr>
                <p:sp>
                  <p:nvSpPr>
                    <p:cNvPr id="52249" name="Freeform 25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2958" y="1414"/>
                      <a:ext cx="1545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50" name="Freeform 26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4470" y="1582"/>
                      <a:ext cx="830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51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3057" y="1241"/>
                    <a:ext cx="2150" cy="343"/>
                    <a:chOff x="2983" y="1269"/>
                    <a:chExt cx="2150" cy="343"/>
                  </a:xfrm>
                </p:grpSpPr>
                <p:sp>
                  <p:nvSpPr>
                    <p:cNvPr id="52252" name="Freeform 28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2983" y="1289"/>
                      <a:ext cx="1404" cy="21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53" name="Freeform 29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4379" y="1269"/>
                      <a:ext cx="754" cy="34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54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3012" y="889"/>
                    <a:ext cx="1879" cy="427"/>
                    <a:chOff x="2938" y="917"/>
                    <a:chExt cx="1879" cy="427"/>
                  </a:xfrm>
                </p:grpSpPr>
                <p:sp>
                  <p:nvSpPr>
                    <p:cNvPr id="52255" name="Freeform 31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2938" y="1129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56" name="Freeform 32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4155" y="917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57" name="Group 33"/>
                  <p:cNvGrpSpPr>
                    <a:grpSpLocks/>
                  </p:cNvGrpSpPr>
                  <p:nvPr/>
                </p:nvGrpSpPr>
                <p:grpSpPr bwMode="auto">
                  <a:xfrm>
                    <a:off x="711" y="1625"/>
                    <a:ext cx="1257" cy="2326"/>
                    <a:chOff x="637" y="1653"/>
                    <a:chExt cx="1257" cy="2326"/>
                  </a:xfrm>
                </p:grpSpPr>
                <p:sp>
                  <p:nvSpPr>
                    <p:cNvPr id="52258" name="Freeform 34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876" y="2359"/>
                      <a:ext cx="172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59" name="Freeform 35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419" y="3272"/>
                      <a:ext cx="925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60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69" y="2168"/>
                    <a:ext cx="2463" cy="1332"/>
                    <a:chOff x="-5" y="2196"/>
                    <a:chExt cx="2463" cy="1332"/>
                  </a:xfrm>
                </p:grpSpPr>
                <p:sp>
                  <p:nvSpPr>
                    <p:cNvPr id="52261" name="Freeform 37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644" y="2196"/>
                      <a:ext cx="1814" cy="34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62" name="Freeform 38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-5" y="2983"/>
                      <a:ext cx="974" cy="54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63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22" y="1981"/>
                    <a:ext cx="2477" cy="1064"/>
                    <a:chOff x="-52" y="2009"/>
                    <a:chExt cx="2477" cy="1064"/>
                  </a:xfrm>
                </p:grpSpPr>
                <p:sp>
                  <p:nvSpPr>
                    <p:cNvPr id="52264" name="Freeform 40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689" y="2009"/>
                      <a:ext cx="1736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65" name="Freeform 41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-52" y="2597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66" name="Group 42"/>
                  <p:cNvGrpSpPr>
                    <a:grpSpLocks/>
                  </p:cNvGrpSpPr>
                  <p:nvPr/>
                </p:nvGrpSpPr>
                <p:grpSpPr bwMode="auto">
                  <a:xfrm>
                    <a:off x="0" y="1785"/>
                    <a:ext cx="2472" cy="927"/>
                    <a:chOff x="-74" y="1813"/>
                    <a:chExt cx="2472" cy="927"/>
                  </a:xfrm>
                </p:grpSpPr>
                <p:sp>
                  <p:nvSpPr>
                    <p:cNvPr id="52267" name="Freeform 43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721" y="1813"/>
                      <a:ext cx="1677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68" name="Freeform 44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-74" y="2214"/>
                      <a:ext cx="901" cy="52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69" name="Group 45"/>
                  <p:cNvGrpSpPr>
                    <a:grpSpLocks/>
                  </p:cNvGrpSpPr>
                  <p:nvPr/>
                </p:nvGrpSpPr>
                <p:grpSpPr bwMode="auto">
                  <a:xfrm>
                    <a:off x="96" y="1563"/>
                    <a:ext cx="2342" cy="657"/>
                    <a:chOff x="22" y="1591"/>
                    <a:chExt cx="2342" cy="657"/>
                  </a:xfrm>
                </p:grpSpPr>
                <p:sp>
                  <p:nvSpPr>
                    <p:cNvPr id="52270" name="Freeform 46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819" y="1591"/>
                      <a:ext cx="1545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71" name="Freeform 47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22" y="1759"/>
                      <a:ext cx="830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72" name="Group 48"/>
                  <p:cNvGrpSpPr>
                    <a:grpSpLocks/>
                  </p:cNvGrpSpPr>
                  <p:nvPr/>
                </p:nvGrpSpPr>
                <p:grpSpPr bwMode="auto">
                  <a:xfrm>
                    <a:off x="263" y="1418"/>
                    <a:ext cx="2150" cy="343"/>
                    <a:chOff x="189" y="1446"/>
                    <a:chExt cx="2150" cy="343"/>
                  </a:xfrm>
                </p:grpSpPr>
                <p:sp>
                  <p:nvSpPr>
                    <p:cNvPr id="52273" name="Freeform 49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935" y="1466"/>
                      <a:ext cx="1404" cy="21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74" name="Freeform 50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189" y="1446"/>
                      <a:ext cx="754" cy="34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75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579" y="1066"/>
                    <a:ext cx="1879" cy="427"/>
                    <a:chOff x="505" y="1094"/>
                    <a:chExt cx="1879" cy="427"/>
                  </a:xfrm>
                </p:grpSpPr>
                <p:sp>
                  <p:nvSpPr>
                    <p:cNvPr id="52276" name="Freeform 52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1151" y="1306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77" name="Freeform 53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505" y="1094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78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690" y="871"/>
                    <a:ext cx="1850" cy="554"/>
                    <a:chOff x="616" y="899"/>
                    <a:chExt cx="1850" cy="554"/>
                  </a:xfrm>
                </p:grpSpPr>
                <p:sp>
                  <p:nvSpPr>
                    <p:cNvPr id="52279" name="Freeform 55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1233" y="1238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80" name="Freeform 56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616" y="899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81" name="Group 57"/>
                  <p:cNvGrpSpPr>
                    <a:grpSpLocks/>
                  </p:cNvGrpSpPr>
                  <p:nvPr/>
                </p:nvGrpSpPr>
                <p:grpSpPr bwMode="auto">
                  <a:xfrm>
                    <a:off x="911" y="589"/>
                    <a:ext cx="1767" cy="743"/>
                    <a:chOff x="911" y="589"/>
                    <a:chExt cx="1767" cy="743"/>
                  </a:xfrm>
                </p:grpSpPr>
                <p:sp>
                  <p:nvSpPr>
                    <p:cNvPr id="52282" name="Freeform 58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1445" y="1117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83" name="Freeform 59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911" y="589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84" name="Group 60"/>
                  <p:cNvGrpSpPr>
                    <a:grpSpLocks/>
                  </p:cNvGrpSpPr>
                  <p:nvPr/>
                </p:nvGrpSpPr>
                <p:grpSpPr bwMode="auto">
                  <a:xfrm>
                    <a:off x="1120" y="300"/>
                    <a:ext cx="1693" cy="892"/>
                    <a:chOff x="1120" y="300"/>
                    <a:chExt cx="1693" cy="892"/>
                  </a:xfrm>
                </p:grpSpPr>
                <p:sp>
                  <p:nvSpPr>
                    <p:cNvPr id="52285" name="Freeform 61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562" y="977"/>
                      <a:ext cx="125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86" name="Freeform 62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120" y="300"/>
                      <a:ext cx="67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87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707" y="76"/>
                    <a:ext cx="778" cy="1512"/>
                    <a:chOff x="1633" y="104"/>
                    <a:chExt cx="778" cy="1512"/>
                  </a:xfrm>
                </p:grpSpPr>
                <p:sp>
                  <p:nvSpPr>
                    <p:cNvPr id="52288" name="Freeform 64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754" y="958"/>
                      <a:ext cx="1100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89" name="Freeform 65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506" y="231"/>
                      <a:ext cx="591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90" name="Group 66"/>
                  <p:cNvGrpSpPr>
                    <a:grpSpLocks/>
                  </p:cNvGrpSpPr>
                  <p:nvPr/>
                </p:nvGrpSpPr>
                <p:grpSpPr bwMode="auto">
                  <a:xfrm>
                    <a:off x="2009" y="0"/>
                    <a:ext cx="634" cy="1534"/>
                    <a:chOff x="1935" y="28"/>
                    <a:chExt cx="634" cy="1534"/>
                  </a:xfrm>
                </p:grpSpPr>
                <p:sp>
                  <p:nvSpPr>
                    <p:cNvPr id="52291" name="Freeform 67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931" y="924"/>
                      <a:ext cx="106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92" name="Freeform 68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819" y="144"/>
                      <a:ext cx="570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93" name="Group 69"/>
                  <p:cNvGrpSpPr>
                    <a:grpSpLocks/>
                  </p:cNvGrpSpPr>
                  <p:nvPr/>
                </p:nvGrpSpPr>
                <p:grpSpPr bwMode="auto">
                  <a:xfrm>
                    <a:off x="2896" y="644"/>
                    <a:ext cx="1845" cy="566"/>
                    <a:chOff x="2822" y="672"/>
                    <a:chExt cx="1845" cy="566"/>
                  </a:xfrm>
                </p:grpSpPr>
                <p:sp>
                  <p:nvSpPr>
                    <p:cNvPr id="52294" name="Freeform 70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2822" y="1023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95" name="Freeform 71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4005" y="672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296" name="Group 72"/>
                  <p:cNvGrpSpPr>
                    <a:grpSpLocks/>
                  </p:cNvGrpSpPr>
                  <p:nvPr/>
                </p:nvGrpSpPr>
                <p:grpSpPr bwMode="auto">
                  <a:xfrm>
                    <a:off x="2757" y="417"/>
                    <a:ext cx="1781" cy="717"/>
                    <a:chOff x="2683" y="445"/>
                    <a:chExt cx="1781" cy="717"/>
                  </a:xfrm>
                </p:grpSpPr>
                <p:sp>
                  <p:nvSpPr>
                    <p:cNvPr id="52297" name="Freeform 73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2683" y="947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298" name="Freeform 74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3802" y="445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sp>
                <p:nvSpPr>
                  <p:cNvPr id="52299" name="Freeform 75"/>
                  <p:cNvSpPr>
                    <a:spLocks/>
                  </p:cNvSpPr>
                  <p:nvPr/>
                </p:nvSpPr>
                <p:spPr bwMode="hidden">
                  <a:xfrm rot="4578755" flipH="1">
                    <a:off x="2175" y="949"/>
                    <a:ext cx="1027" cy="14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2300" name="Freeform 76"/>
                  <p:cNvSpPr>
                    <a:spLocks/>
                  </p:cNvSpPr>
                  <p:nvPr/>
                </p:nvSpPr>
                <p:spPr bwMode="hidden">
                  <a:xfrm rot="4578755" flipH="1">
                    <a:off x="2199" y="196"/>
                    <a:ext cx="552" cy="22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grpSp>
                <p:nvGrpSpPr>
                  <p:cNvPr id="52301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2874" y="13"/>
                    <a:ext cx="640" cy="1520"/>
                    <a:chOff x="2800" y="41"/>
                    <a:chExt cx="640" cy="1520"/>
                  </a:xfrm>
                </p:grpSpPr>
                <p:sp>
                  <p:nvSpPr>
                    <p:cNvPr id="52302" name="Freeform 78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2361" y="938"/>
                      <a:ext cx="1062" cy="18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303" name="Freeform 79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3011" y="181"/>
                      <a:ext cx="570" cy="2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304" name="Group 80"/>
                  <p:cNvGrpSpPr>
                    <a:grpSpLocks/>
                  </p:cNvGrpSpPr>
                  <p:nvPr/>
                </p:nvGrpSpPr>
                <p:grpSpPr bwMode="auto">
                  <a:xfrm>
                    <a:off x="3008" y="135"/>
                    <a:ext cx="1017" cy="1464"/>
                    <a:chOff x="2934" y="163"/>
                    <a:chExt cx="1017" cy="1464"/>
                  </a:xfrm>
                </p:grpSpPr>
                <p:sp>
                  <p:nvSpPr>
                    <p:cNvPr id="52305" name="Freeform 81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2491" y="915"/>
                      <a:ext cx="1155" cy="27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306" name="Freeform 82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3430" y="261"/>
                      <a:ext cx="620" cy="42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307" name="Group 83"/>
                  <p:cNvGrpSpPr>
                    <a:grpSpLocks/>
                  </p:cNvGrpSpPr>
                  <p:nvPr/>
                </p:nvGrpSpPr>
                <p:grpSpPr bwMode="auto">
                  <a:xfrm>
                    <a:off x="2804" y="4"/>
                    <a:ext cx="243" cy="1448"/>
                    <a:chOff x="2730" y="32"/>
                    <a:chExt cx="243" cy="1448"/>
                  </a:xfrm>
                </p:grpSpPr>
                <p:sp>
                  <p:nvSpPr>
                    <p:cNvPr id="52308" name="Freeform 84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296" y="960"/>
                      <a:ext cx="954" cy="8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309" name="Freeform 85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650" y="220"/>
                      <a:ext cx="512" cy="13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310" name="Group 86"/>
                  <p:cNvGrpSpPr>
                    <a:grpSpLocks/>
                  </p:cNvGrpSpPr>
                  <p:nvPr/>
                </p:nvGrpSpPr>
                <p:grpSpPr bwMode="auto">
                  <a:xfrm>
                    <a:off x="1017" y="1741"/>
                    <a:ext cx="1085" cy="2450"/>
                    <a:chOff x="943" y="1769"/>
                    <a:chExt cx="1085" cy="2450"/>
                  </a:xfrm>
                </p:grpSpPr>
                <p:sp>
                  <p:nvSpPr>
                    <p:cNvPr id="52311" name="Freeform 87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1010" y="2475"/>
                      <a:ext cx="172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312" name="Freeform 88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725" y="3512"/>
                      <a:ext cx="925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313" name="Group 89"/>
                  <p:cNvGrpSpPr>
                    <a:grpSpLocks/>
                  </p:cNvGrpSpPr>
                  <p:nvPr/>
                </p:nvGrpSpPr>
                <p:grpSpPr bwMode="auto">
                  <a:xfrm>
                    <a:off x="1529" y="1908"/>
                    <a:ext cx="766" cy="2373"/>
                    <a:chOff x="1455" y="1936"/>
                    <a:chExt cx="766" cy="2373"/>
                  </a:xfrm>
                </p:grpSpPr>
                <p:sp>
                  <p:nvSpPr>
                    <p:cNvPr id="52314" name="Freeform 90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67" y="2578"/>
                      <a:ext cx="1595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315" name="Freeform 91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72" y="3636"/>
                      <a:ext cx="856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316" name="Group 92"/>
                  <p:cNvGrpSpPr>
                    <a:grpSpLocks/>
                  </p:cNvGrpSpPr>
                  <p:nvPr/>
                </p:nvGrpSpPr>
                <p:grpSpPr bwMode="auto">
                  <a:xfrm rot="88588">
                    <a:off x="2061" y="1962"/>
                    <a:ext cx="459" cy="2329"/>
                    <a:chOff x="1956" y="1990"/>
                    <a:chExt cx="492" cy="2604"/>
                  </a:xfrm>
                </p:grpSpPr>
                <p:sp>
                  <p:nvSpPr>
                    <p:cNvPr id="52317" name="Freeform 93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442" y="2695"/>
                      <a:ext cx="1711" cy="30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318" name="Freeform 94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734" y="3898"/>
                      <a:ext cx="918" cy="47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319" name="Group 95"/>
                  <p:cNvGrpSpPr>
                    <a:grpSpLocks/>
                  </p:cNvGrpSpPr>
                  <p:nvPr/>
                </p:nvGrpSpPr>
                <p:grpSpPr bwMode="auto">
                  <a:xfrm>
                    <a:off x="3408" y="1689"/>
                    <a:ext cx="1125" cy="2426"/>
                    <a:chOff x="3334" y="1717"/>
                    <a:chExt cx="1125" cy="2426"/>
                  </a:xfrm>
                </p:grpSpPr>
                <p:sp>
                  <p:nvSpPr>
                    <p:cNvPr id="52320" name="Freeform 96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2628" y="2423"/>
                      <a:ext cx="172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321" name="Freeform 97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3751" y="3436"/>
                      <a:ext cx="925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322" name="Group 98"/>
                  <p:cNvGrpSpPr>
                    <a:grpSpLocks/>
                  </p:cNvGrpSpPr>
                  <p:nvPr/>
                </p:nvGrpSpPr>
                <p:grpSpPr bwMode="auto">
                  <a:xfrm>
                    <a:off x="3255" y="1838"/>
                    <a:ext cx="883" cy="2426"/>
                    <a:chOff x="3181" y="1866"/>
                    <a:chExt cx="883" cy="2426"/>
                  </a:xfrm>
                </p:grpSpPr>
                <p:sp>
                  <p:nvSpPr>
                    <p:cNvPr id="52323" name="Freeform 99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2506" y="2541"/>
                      <a:ext cx="1650" cy="29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324" name="Freeform 100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3387" y="3615"/>
                      <a:ext cx="885" cy="46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325" name="Group 101"/>
                  <p:cNvGrpSpPr>
                    <a:grpSpLocks/>
                  </p:cNvGrpSpPr>
                  <p:nvPr/>
                </p:nvGrpSpPr>
                <p:grpSpPr bwMode="auto">
                  <a:xfrm>
                    <a:off x="3080" y="1955"/>
                    <a:ext cx="619" cy="2386"/>
                    <a:chOff x="3006" y="1983"/>
                    <a:chExt cx="619" cy="2386"/>
                  </a:xfrm>
                </p:grpSpPr>
                <p:sp>
                  <p:nvSpPr>
                    <p:cNvPr id="52326" name="Freeform 102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2328" y="2661"/>
                      <a:ext cx="1601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327" name="Freeform 103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3002" y="3747"/>
                      <a:ext cx="859" cy="38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328" name="Group 104"/>
                  <p:cNvGrpSpPr>
                    <a:grpSpLocks/>
                  </p:cNvGrpSpPr>
                  <p:nvPr/>
                </p:nvGrpSpPr>
                <p:grpSpPr bwMode="auto">
                  <a:xfrm>
                    <a:off x="2893" y="2073"/>
                    <a:ext cx="405" cy="2219"/>
                    <a:chOff x="2819" y="2101"/>
                    <a:chExt cx="405" cy="2219"/>
                  </a:xfrm>
                </p:grpSpPr>
                <p:sp>
                  <p:nvSpPr>
                    <p:cNvPr id="52329" name="Freeform 105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206" y="2714"/>
                      <a:ext cx="1471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330" name="Freeform 106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636" y="3732"/>
                      <a:ext cx="790" cy="38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  <p:grpSp>
                <p:nvGrpSpPr>
                  <p:cNvPr id="52331" name="Group 107"/>
                  <p:cNvGrpSpPr>
                    <a:grpSpLocks/>
                  </p:cNvGrpSpPr>
                  <p:nvPr/>
                </p:nvGrpSpPr>
                <p:grpSpPr bwMode="auto">
                  <a:xfrm>
                    <a:off x="2372" y="2107"/>
                    <a:ext cx="426" cy="2185"/>
                    <a:chOff x="2287" y="2135"/>
                    <a:chExt cx="426" cy="2185"/>
                  </a:xfrm>
                </p:grpSpPr>
                <p:sp>
                  <p:nvSpPr>
                    <p:cNvPr id="52332" name="Freeform 108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1900" y="2760"/>
                      <a:ext cx="1437" cy="18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2333" name="Freeform 109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2049" y="3787"/>
                      <a:ext cx="771" cy="29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s-ES"/>
                    </a:p>
                  </p:txBody>
                </p:sp>
              </p:grpSp>
            </p:grpSp>
          </p:grpSp>
          <p:grpSp>
            <p:nvGrpSpPr>
              <p:cNvPr id="52334" name="Group 110"/>
              <p:cNvGrpSpPr>
                <a:grpSpLocks/>
              </p:cNvGrpSpPr>
              <p:nvPr/>
            </p:nvGrpSpPr>
            <p:grpSpPr bwMode="auto">
              <a:xfrm>
                <a:off x="74" y="313"/>
                <a:ext cx="5459" cy="3667"/>
                <a:chOff x="74" y="313"/>
                <a:chExt cx="5459" cy="3667"/>
              </a:xfrm>
            </p:grpSpPr>
            <p:grpSp>
              <p:nvGrpSpPr>
                <p:cNvPr id="52335" name="Group 111"/>
                <p:cNvGrpSpPr>
                  <a:grpSpLocks/>
                </p:cNvGrpSpPr>
                <p:nvPr/>
              </p:nvGrpSpPr>
              <p:grpSpPr bwMode="auto">
                <a:xfrm>
                  <a:off x="74" y="313"/>
                  <a:ext cx="5459" cy="3667"/>
                  <a:chOff x="74" y="313"/>
                  <a:chExt cx="5459" cy="3667"/>
                </a:xfrm>
              </p:grpSpPr>
              <p:sp>
                <p:nvSpPr>
                  <p:cNvPr id="52336" name="Arc 112"/>
                  <p:cNvSpPr>
                    <a:spLocks/>
                  </p:cNvSpPr>
                  <p:nvPr/>
                </p:nvSpPr>
                <p:spPr bwMode="hidden">
                  <a:xfrm flipV="1">
                    <a:off x="2966" y="456"/>
                    <a:ext cx="2567" cy="2046"/>
                  </a:xfrm>
                  <a:custGeom>
                    <a:avLst/>
                    <a:gdLst>
                      <a:gd name="G0" fmla="+- 17826 0 0"/>
                      <a:gd name="G1" fmla="+- 0 0 0"/>
                      <a:gd name="G2" fmla="+- 21600 0 0"/>
                      <a:gd name="T0" fmla="*/ 36729 w 36729"/>
                      <a:gd name="T1" fmla="*/ 10451 h 21600"/>
                      <a:gd name="T2" fmla="*/ 0 w 36729"/>
                      <a:gd name="T3" fmla="*/ 12197 h 21600"/>
                      <a:gd name="T4" fmla="*/ 17826 w 36729"/>
                      <a:gd name="T5" fmla="*/ 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729" h="21600" fill="none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</a:path>
                      <a:path w="36729" h="21600" stroke="0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  <a:lnTo>
                          <a:pt x="17826" y="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2337" name="Arc 113"/>
                  <p:cNvSpPr>
                    <a:spLocks/>
                  </p:cNvSpPr>
                  <p:nvPr/>
                </p:nvSpPr>
                <p:spPr bwMode="hidden">
                  <a:xfrm flipH="1">
                    <a:off x="388" y="1601"/>
                    <a:ext cx="2016" cy="2379"/>
                  </a:xfrm>
                  <a:custGeom>
                    <a:avLst/>
                    <a:gdLst>
                      <a:gd name="G0" fmla="+- 8873 0 0"/>
                      <a:gd name="G1" fmla="+- 21600 0 0"/>
                      <a:gd name="G2" fmla="+- 21600 0 0"/>
                      <a:gd name="T0" fmla="*/ 0 w 30473"/>
                      <a:gd name="T1" fmla="*/ 1907 h 22305"/>
                      <a:gd name="T2" fmla="*/ 30462 w 30473"/>
                      <a:gd name="T3" fmla="*/ 22305 h 22305"/>
                      <a:gd name="T4" fmla="*/ 8873 w 30473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0473" h="22305" fill="none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</a:path>
                      <a:path w="30473" h="22305" stroke="0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  <a:lnTo>
                          <a:pt x="8873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2338" name="Arc 114"/>
                  <p:cNvSpPr>
                    <a:spLocks/>
                  </p:cNvSpPr>
                  <p:nvPr/>
                </p:nvSpPr>
                <p:spPr bwMode="hidden">
                  <a:xfrm>
                    <a:off x="3029" y="1181"/>
                    <a:ext cx="1426" cy="2379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4812"/>
                      <a:gd name="T1" fmla="*/ 4512 h 22305"/>
                      <a:gd name="T2" fmla="*/ 34801 w 34812"/>
                      <a:gd name="T3" fmla="*/ 22305 h 22305"/>
                      <a:gd name="T4" fmla="*/ 13212 w 34812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4812" h="22305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</a:path>
                      <a:path w="34812" h="22305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2339" name="Arc 115"/>
                  <p:cNvSpPr>
                    <a:spLocks/>
                  </p:cNvSpPr>
                  <p:nvPr/>
                </p:nvSpPr>
                <p:spPr bwMode="hidden">
                  <a:xfrm flipH="1">
                    <a:off x="74" y="813"/>
                    <a:ext cx="2540" cy="2379"/>
                  </a:xfrm>
                  <a:custGeom>
                    <a:avLst/>
                    <a:gdLst>
                      <a:gd name="G0" fmla="+- 15230 0 0"/>
                      <a:gd name="G1" fmla="+- 21600 0 0"/>
                      <a:gd name="G2" fmla="+- 21600 0 0"/>
                      <a:gd name="T0" fmla="*/ 0 w 36830"/>
                      <a:gd name="T1" fmla="*/ 6283 h 22305"/>
                      <a:gd name="T2" fmla="*/ 36819 w 36830"/>
                      <a:gd name="T3" fmla="*/ 22305 h 22305"/>
                      <a:gd name="T4" fmla="*/ 15230 w 36830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830" h="22305" fill="none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</a:path>
                      <a:path w="36830" h="22305" stroke="0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  <a:lnTo>
                          <a:pt x="15230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2340" name="Arc 116"/>
                  <p:cNvSpPr>
                    <a:spLocks/>
                  </p:cNvSpPr>
                  <p:nvPr/>
                </p:nvSpPr>
                <p:spPr bwMode="hidden">
                  <a:xfrm flipH="1">
                    <a:off x="790" y="313"/>
                    <a:ext cx="1850" cy="2304"/>
                  </a:xfrm>
                  <a:custGeom>
                    <a:avLst/>
                    <a:gdLst>
                      <a:gd name="G0" fmla="+- 18231 0 0"/>
                      <a:gd name="G1" fmla="+- 21600 0 0"/>
                      <a:gd name="G2" fmla="+- 21600 0 0"/>
                      <a:gd name="T0" fmla="*/ 0 w 31881"/>
                      <a:gd name="T1" fmla="*/ 10016 h 21600"/>
                      <a:gd name="T2" fmla="*/ 31881 w 31881"/>
                      <a:gd name="T3" fmla="*/ 4860 h 21600"/>
                      <a:gd name="T4" fmla="*/ 18231 w 31881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881" h="21600" fill="none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</a:path>
                      <a:path w="31881" h="21600" stroke="0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  <a:lnTo>
                          <a:pt x="18231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2341" name="Arc 117"/>
                  <p:cNvSpPr>
                    <a:spLocks/>
                  </p:cNvSpPr>
                  <p:nvPr/>
                </p:nvSpPr>
                <p:spPr bwMode="hidden">
                  <a:xfrm>
                    <a:off x="2763" y="1281"/>
                    <a:ext cx="764" cy="2304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1146"/>
                      <a:gd name="T1" fmla="*/ 4512 h 21600"/>
                      <a:gd name="T2" fmla="*/ 31146 w 31146"/>
                      <a:gd name="T3" fmla="*/ 9561 h 21600"/>
                      <a:gd name="T4" fmla="*/ 13212 w 31146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146" h="21600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</a:path>
                      <a:path w="31146" h="21600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2342" name="Freeform 118"/>
                  <p:cNvSpPr>
                    <a:spLocks/>
                  </p:cNvSpPr>
                  <p:nvPr/>
                </p:nvSpPr>
                <p:spPr bwMode="hidden">
                  <a:xfrm flipH="1">
                    <a:off x="1800" y="438"/>
                    <a:ext cx="418" cy="1524"/>
                  </a:xfrm>
                  <a:custGeom>
                    <a:avLst/>
                    <a:gdLst/>
                    <a:ahLst/>
                    <a:cxnLst>
                      <a:cxn ang="0">
                        <a:pos x="0" y="64"/>
                      </a:cxn>
                      <a:cxn ang="0">
                        <a:pos x="240" y="16"/>
                      </a:cxn>
                      <a:cxn ang="0">
                        <a:pos x="96" y="160"/>
                      </a:cxn>
                      <a:cxn ang="0">
                        <a:pos x="336" y="160"/>
                      </a:cxn>
                      <a:cxn ang="0">
                        <a:pos x="192" y="304"/>
                      </a:cxn>
                      <a:cxn ang="0">
                        <a:pos x="384" y="352"/>
                      </a:cxn>
                      <a:cxn ang="0">
                        <a:pos x="288" y="448"/>
                      </a:cxn>
                      <a:cxn ang="0">
                        <a:pos x="480" y="496"/>
                      </a:cxn>
                      <a:cxn ang="0">
                        <a:pos x="384" y="592"/>
                      </a:cxn>
                      <a:cxn ang="0">
                        <a:pos x="528" y="640"/>
                      </a:cxn>
                      <a:cxn ang="0">
                        <a:pos x="480" y="736"/>
                      </a:cxn>
                      <a:cxn ang="0">
                        <a:pos x="576" y="832"/>
                      </a:cxn>
                      <a:cxn ang="0">
                        <a:pos x="576" y="928"/>
                      </a:cxn>
                      <a:cxn ang="0">
                        <a:pos x="672" y="1072"/>
                      </a:cxn>
                      <a:cxn ang="0">
                        <a:pos x="624" y="1216"/>
                      </a:cxn>
                      <a:cxn ang="0">
                        <a:pos x="720" y="1312"/>
                      </a:cxn>
                      <a:cxn ang="0">
                        <a:pos x="672" y="1456"/>
                      </a:cxn>
                      <a:cxn ang="0">
                        <a:pos x="720" y="1600"/>
                      </a:cxn>
                      <a:cxn ang="0">
                        <a:pos x="672" y="1696"/>
                      </a:cxn>
                      <a:cxn ang="0">
                        <a:pos x="768" y="1840"/>
                      </a:cxn>
                      <a:cxn ang="0">
                        <a:pos x="720" y="1984"/>
                      </a:cxn>
                      <a:cxn ang="0">
                        <a:pos x="768" y="2176"/>
                      </a:cxn>
                      <a:cxn ang="0">
                        <a:pos x="720" y="2224"/>
                      </a:cxn>
                      <a:cxn ang="0">
                        <a:pos x="768" y="2368"/>
                      </a:cxn>
                    </a:cxnLst>
                    <a:rect l="0" t="0" r="r" b="b"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sp>
              <p:nvSpPr>
                <p:cNvPr id="52343" name="Freeform 119"/>
                <p:cNvSpPr>
                  <a:spLocks/>
                </p:cNvSpPr>
                <p:nvPr/>
              </p:nvSpPr>
              <p:spPr bwMode="hidden">
                <a:xfrm rot="20253369">
                  <a:off x="3280" y="1529"/>
                  <a:ext cx="442" cy="837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240" y="16"/>
                    </a:cxn>
                    <a:cxn ang="0">
                      <a:pos x="96" y="160"/>
                    </a:cxn>
                    <a:cxn ang="0">
                      <a:pos x="336" y="160"/>
                    </a:cxn>
                    <a:cxn ang="0">
                      <a:pos x="192" y="304"/>
                    </a:cxn>
                    <a:cxn ang="0">
                      <a:pos x="384" y="352"/>
                    </a:cxn>
                    <a:cxn ang="0">
                      <a:pos x="288" y="448"/>
                    </a:cxn>
                    <a:cxn ang="0">
                      <a:pos x="480" y="496"/>
                    </a:cxn>
                    <a:cxn ang="0">
                      <a:pos x="384" y="592"/>
                    </a:cxn>
                    <a:cxn ang="0">
                      <a:pos x="528" y="640"/>
                    </a:cxn>
                    <a:cxn ang="0">
                      <a:pos x="480" y="736"/>
                    </a:cxn>
                    <a:cxn ang="0">
                      <a:pos x="576" y="832"/>
                    </a:cxn>
                    <a:cxn ang="0">
                      <a:pos x="576" y="928"/>
                    </a:cxn>
                    <a:cxn ang="0">
                      <a:pos x="672" y="1072"/>
                    </a:cxn>
                    <a:cxn ang="0">
                      <a:pos x="624" y="1216"/>
                    </a:cxn>
                    <a:cxn ang="0">
                      <a:pos x="720" y="1312"/>
                    </a:cxn>
                    <a:cxn ang="0">
                      <a:pos x="672" y="1456"/>
                    </a:cxn>
                    <a:cxn ang="0">
                      <a:pos x="720" y="1600"/>
                    </a:cxn>
                    <a:cxn ang="0">
                      <a:pos x="672" y="1696"/>
                    </a:cxn>
                    <a:cxn ang="0">
                      <a:pos x="768" y="1840"/>
                    </a:cxn>
                    <a:cxn ang="0">
                      <a:pos x="720" y="1984"/>
                    </a:cxn>
                    <a:cxn ang="0">
                      <a:pos x="768" y="2176"/>
                    </a:cxn>
                    <a:cxn ang="0">
                      <a:pos x="720" y="2224"/>
                    </a:cxn>
                    <a:cxn ang="0">
                      <a:pos x="768" y="2368"/>
                    </a:cxn>
                  </a:cxnLst>
                  <a:rect l="0" t="0" r="r" b="b"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</p:grpSp>
        </p:grpSp>
        <p:grpSp>
          <p:nvGrpSpPr>
            <p:cNvPr id="52344" name="Group 120"/>
            <p:cNvGrpSpPr>
              <a:grpSpLocks/>
            </p:cNvGrpSpPr>
            <p:nvPr/>
          </p:nvGrpSpPr>
          <p:grpSpPr bwMode="auto">
            <a:xfrm>
              <a:off x="1476" y="449"/>
              <a:ext cx="4038" cy="2966"/>
              <a:chOff x="210" y="337"/>
              <a:chExt cx="5198" cy="3818"/>
            </a:xfrm>
          </p:grpSpPr>
          <p:sp>
            <p:nvSpPr>
              <p:cNvPr id="52345" name="Freeform 121"/>
              <p:cNvSpPr>
                <a:spLocks/>
              </p:cNvSpPr>
              <p:nvPr/>
            </p:nvSpPr>
            <p:spPr bwMode="hidden">
              <a:xfrm flipH="1">
                <a:off x="1934" y="2382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46" name="Arc 122"/>
              <p:cNvSpPr>
                <a:spLocks/>
              </p:cNvSpPr>
              <p:nvPr/>
            </p:nvSpPr>
            <p:spPr bwMode="hidden">
              <a:xfrm flipH="1">
                <a:off x="1054" y="1851"/>
                <a:ext cx="2122" cy="2304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47" name="Arc 123"/>
              <p:cNvSpPr>
                <a:spLocks/>
              </p:cNvSpPr>
              <p:nvPr/>
            </p:nvSpPr>
            <p:spPr bwMode="hidden">
              <a:xfrm flipH="1">
                <a:off x="1266" y="1480"/>
                <a:ext cx="1244" cy="2379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48" name="Arc 124"/>
              <p:cNvSpPr>
                <a:spLocks/>
              </p:cNvSpPr>
              <p:nvPr/>
            </p:nvSpPr>
            <p:spPr bwMode="hidden">
              <a:xfrm flipH="1">
                <a:off x="210" y="1168"/>
                <a:ext cx="2376" cy="2379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49" name="Arc 125"/>
              <p:cNvSpPr>
                <a:spLocks/>
              </p:cNvSpPr>
              <p:nvPr/>
            </p:nvSpPr>
            <p:spPr bwMode="hidden">
              <a:xfrm>
                <a:off x="2840" y="1503"/>
                <a:ext cx="381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50" name="Arc 126"/>
              <p:cNvSpPr>
                <a:spLocks/>
              </p:cNvSpPr>
              <p:nvPr/>
            </p:nvSpPr>
            <p:spPr bwMode="hidden">
              <a:xfrm>
                <a:off x="2940" y="1492"/>
                <a:ext cx="1004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51" name="Freeform 127"/>
              <p:cNvSpPr>
                <a:spLocks/>
              </p:cNvSpPr>
              <p:nvPr/>
            </p:nvSpPr>
            <p:spPr bwMode="hidden">
              <a:xfrm>
                <a:off x="3301" y="2635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52" name="Freeform 128"/>
              <p:cNvSpPr>
                <a:spLocks/>
              </p:cNvSpPr>
              <p:nvPr/>
            </p:nvSpPr>
            <p:spPr bwMode="hidden">
              <a:xfrm rot="19660755" flipV="1">
                <a:off x="2546" y="2150"/>
                <a:ext cx="442" cy="83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53" name="Freeform 129"/>
              <p:cNvSpPr>
                <a:spLocks/>
              </p:cNvSpPr>
              <p:nvPr/>
            </p:nvSpPr>
            <p:spPr bwMode="hidden">
              <a:xfrm flipH="1">
                <a:off x="489" y="2504"/>
                <a:ext cx="1085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54" name="Freeform 130"/>
              <p:cNvSpPr>
                <a:spLocks/>
              </p:cNvSpPr>
              <p:nvPr/>
            </p:nvSpPr>
            <p:spPr bwMode="hidden">
              <a:xfrm flipH="1">
                <a:off x="1000" y="893"/>
                <a:ext cx="696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55" name="Freeform 131"/>
              <p:cNvSpPr>
                <a:spLocks/>
              </p:cNvSpPr>
              <p:nvPr/>
            </p:nvSpPr>
            <p:spPr bwMode="hidden">
              <a:xfrm>
                <a:off x="4401" y="2280"/>
                <a:ext cx="1007" cy="160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56" name="Freeform 132"/>
              <p:cNvSpPr>
                <a:spLocks/>
              </p:cNvSpPr>
              <p:nvPr/>
            </p:nvSpPr>
            <p:spPr bwMode="hidden">
              <a:xfrm>
                <a:off x="3878" y="1470"/>
                <a:ext cx="1518" cy="106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57" name="Freeform 133"/>
              <p:cNvSpPr>
                <a:spLocks/>
              </p:cNvSpPr>
              <p:nvPr/>
            </p:nvSpPr>
            <p:spPr bwMode="hidden">
              <a:xfrm>
                <a:off x="3934" y="337"/>
                <a:ext cx="663" cy="143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58" name="Freeform 134"/>
              <p:cNvSpPr>
                <a:spLocks/>
              </p:cNvSpPr>
              <p:nvPr/>
            </p:nvSpPr>
            <p:spPr bwMode="hidden">
              <a:xfrm rot="1346631" flipH="1">
                <a:off x="1702" y="1506"/>
                <a:ext cx="442" cy="83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  <p:sp>
        <p:nvSpPr>
          <p:cNvPr id="52359" name="Rectangle 13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7213"/>
            <a:ext cx="7772400" cy="1627187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52360" name="Rectangle 13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52361" name="Rectangle 13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2362" name="Rectangle 13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2363" name="Rectangle 13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5AF004B-74D7-4D79-8BB4-F72FFD7D502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920946-7AA8-422F-9FC5-3FB19CE16AC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8B65DA-65EA-4736-A22E-5AEB9343F2D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6A21F4-757E-4C81-B7F4-9FDBCB72E4E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B9E949-0C86-4F1F-8CBB-1BDA4740EE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9A632F-C1C6-49CA-B6D8-ED8A4EDD99F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BDD964-F38B-4E97-91FD-A9E7726104D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46A5A5-E5AC-4A42-B35E-288B88663C2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F3C689-3CC8-49FC-9CBB-E4095221116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170911-DCDA-4EA0-AF41-84C165A7ADE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301625"/>
            <a:ext cx="1943100" cy="57943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301625"/>
            <a:ext cx="5676900" cy="57943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1BD2D9-78E0-4B53-AB9D-8DDE5A8BB7C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F12B2A-4C6E-49C2-8EB1-316F01D8D9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02" name="Group 2"/>
          <p:cNvGrpSpPr>
            <a:grpSpLocks/>
          </p:cNvGrpSpPr>
          <p:nvPr/>
        </p:nvGrpSpPr>
        <p:grpSpPr bwMode="auto">
          <a:xfrm>
            <a:off x="6303963" y="0"/>
            <a:ext cx="2840037" cy="3254375"/>
            <a:chOff x="3115" y="0"/>
            <a:chExt cx="2170" cy="2486"/>
          </a:xfrm>
        </p:grpSpPr>
        <p:grpSp>
          <p:nvGrpSpPr>
            <p:cNvPr id="51203" name="Group 3"/>
            <p:cNvGrpSpPr>
              <a:grpSpLocks/>
            </p:cNvGrpSpPr>
            <p:nvPr/>
          </p:nvGrpSpPr>
          <p:grpSpPr bwMode="auto"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51204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205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51206" name="Group 6"/>
            <p:cNvGrpSpPr>
              <a:grpSpLocks/>
            </p:cNvGrpSpPr>
            <p:nvPr/>
          </p:nvGrpSpPr>
          <p:grpSpPr bwMode="auto"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51207" name="Oval 7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208" name="Oval 8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51209" name="Group 9"/>
            <p:cNvGrpSpPr>
              <a:grpSpLocks/>
            </p:cNvGrpSpPr>
            <p:nvPr/>
          </p:nvGrpSpPr>
          <p:grpSpPr bwMode="auto"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51210" name="Oval 10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211" name="Oval 11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51212" name="Group 12"/>
            <p:cNvGrpSpPr>
              <a:grpSpLocks/>
            </p:cNvGrpSpPr>
            <p:nvPr/>
          </p:nvGrpSpPr>
          <p:grpSpPr bwMode="auto"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51213" name="Group 13"/>
              <p:cNvGrpSpPr>
                <a:grpSpLocks/>
              </p:cNvGrpSpPr>
              <p:nvPr/>
            </p:nvGrpSpPr>
            <p:grpSpPr bwMode="auto"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51214" name="Oval 14"/>
                <p:cNvSpPr>
                  <a:spLocks noChangeArrowheads="1"/>
                </p:cNvSpPr>
                <p:nvPr/>
              </p:nvSpPr>
              <p:spPr bwMode="hidden">
                <a:xfrm>
                  <a:off x="1265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51215" name="Oval 15"/>
                <p:cNvSpPr>
                  <a:spLocks noChangeArrowheads="1"/>
                </p:cNvSpPr>
                <p:nvPr/>
              </p:nvSpPr>
              <p:spPr bwMode="hidden">
                <a:xfrm>
                  <a:off x="2380" y="1601"/>
                  <a:ext cx="579" cy="406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</p:grpSp>
          <p:grpSp>
            <p:nvGrpSpPr>
              <p:cNvPr id="51216" name="Group 16"/>
              <p:cNvGrpSpPr>
                <a:grpSpLocks/>
              </p:cNvGrpSpPr>
              <p:nvPr/>
            </p:nvGrpSpPr>
            <p:grpSpPr bwMode="auto"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51217" name="Group 17"/>
                <p:cNvGrpSpPr>
                  <a:grpSpLocks/>
                </p:cNvGrpSpPr>
                <p:nvPr/>
              </p:nvGrpSpPr>
              <p:grpSpPr bwMode="auto"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51218" name="Freeform 18"/>
                  <p:cNvSpPr>
                    <a:spLocks/>
                  </p:cNvSpPr>
                  <p:nvPr/>
                </p:nvSpPr>
                <p:spPr bwMode="hidden">
                  <a:xfrm rot="2711884">
                    <a:off x="2765" y="2236"/>
                    <a:ext cx="172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19" name="Freeform 19"/>
                  <p:cNvSpPr>
                    <a:spLocks/>
                  </p:cNvSpPr>
                  <p:nvPr/>
                </p:nvSpPr>
                <p:spPr bwMode="hidden">
                  <a:xfrm rot="2711884">
                    <a:off x="4021" y="3150"/>
                    <a:ext cx="925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20" name="Group 20"/>
                <p:cNvGrpSpPr>
                  <a:grpSpLocks/>
                </p:cNvGrpSpPr>
                <p:nvPr/>
              </p:nvGrpSpPr>
              <p:grpSpPr bwMode="auto"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51221" name="Freeform 21"/>
                  <p:cNvSpPr>
                    <a:spLocks/>
                  </p:cNvSpPr>
                  <p:nvPr/>
                </p:nvSpPr>
                <p:spPr bwMode="hidden">
                  <a:xfrm rot="2104081">
                    <a:off x="2864" y="2019"/>
                    <a:ext cx="1814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22" name="Freeform 22"/>
                  <p:cNvSpPr>
                    <a:spLocks/>
                  </p:cNvSpPr>
                  <p:nvPr/>
                </p:nvSpPr>
                <p:spPr bwMode="hidden">
                  <a:xfrm rot="2104081">
                    <a:off x="4353" y="2806"/>
                    <a:ext cx="974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23" name="Group 23"/>
                <p:cNvGrpSpPr>
                  <a:grpSpLocks/>
                </p:cNvGrpSpPr>
                <p:nvPr/>
              </p:nvGrpSpPr>
              <p:grpSpPr bwMode="auto"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51224" name="Freeform 24"/>
                  <p:cNvSpPr>
                    <a:spLocks/>
                  </p:cNvSpPr>
                  <p:nvPr/>
                </p:nvSpPr>
                <p:spPr bwMode="hidden">
                  <a:xfrm rot="1582915">
                    <a:off x="2897" y="1832"/>
                    <a:ext cx="1736" cy="30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25" name="Freeform 25"/>
                  <p:cNvSpPr>
                    <a:spLocks/>
                  </p:cNvSpPr>
                  <p:nvPr/>
                </p:nvSpPr>
                <p:spPr bwMode="hidden">
                  <a:xfrm rot="1582915">
                    <a:off x="4442" y="2420"/>
                    <a:ext cx="932" cy="47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26" name="Group 26"/>
                <p:cNvGrpSpPr>
                  <a:grpSpLocks/>
                </p:cNvGrpSpPr>
                <p:nvPr/>
              </p:nvGrpSpPr>
              <p:grpSpPr bwMode="auto"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51227" name="Freeform 27"/>
                  <p:cNvSpPr>
                    <a:spLocks/>
                  </p:cNvSpPr>
                  <p:nvPr/>
                </p:nvSpPr>
                <p:spPr bwMode="hidden">
                  <a:xfrm rot="1080363">
                    <a:off x="2924" y="1636"/>
                    <a:ext cx="1677" cy="33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28" name="Freeform 28"/>
                  <p:cNvSpPr>
                    <a:spLocks/>
                  </p:cNvSpPr>
                  <p:nvPr/>
                </p:nvSpPr>
                <p:spPr bwMode="hidden">
                  <a:xfrm rot="1080363">
                    <a:off x="4495" y="2037"/>
                    <a:ext cx="901" cy="52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29" name="Group 29"/>
                <p:cNvGrpSpPr>
                  <a:grpSpLocks/>
                </p:cNvGrpSpPr>
                <p:nvPr/>
              </p:nvGrpSpPr>
              <p:grpSpPr bwMode="auto"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51230" name="Freeform 30"/>
                  <p:cNvSpPr>
                    <a:spLocks/>
                  </p:cNvSpPr>
                  <p:nvPr/>
                </p:nvSpPr>
                <p:spPr bwMode="hidden">
                  <a:xfrm rot="463793">
                    <a:off x="2958" y="1414"/>
                    <a:ext cx="1545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31" name="Freeform 31"/>
                  <p:cNvSpPr>
                    <a:spLocks/>
                  </p:cNvSpPr>
                  <p:nvPr/>
                </p:nvSpPr>
                <p:spPr bwMode="hidden">
                  <a:xfrm rot="463793">
                    <a:off x="4470" y="1582"/>
                    <a:ext cx="830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32" name="Group 32"/>
                <p:cNvGrpSpPr>
                  <a:grpSpLocks/>
                </p:cNvGrpSpPr>
                <p:nvPr/>
              </p:nvGrpSpPr>
              <p:grpSpPr bwMode="auto"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51233" name="Freeform 33"/>
                  <p:cNvSpPr>
                    <a:spLocks/>
                  </p:cNvSpPr>
                  <p:nvPr/>
                </p:nvSpPr>
                <p:spPr bwMode="hidden">
                  <a:xfrm rot="-84182">
                    <a:off x="2983" y="1289"/>
                    <a:ext cx="1404" cy="219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34" name="Freeform 34"/>
                  <p:cNvSpPr>
                    <a:spLocks/>
                  </p:cNvSpPr>
                  <p:nvPr/>
                </p:nvSpPr>
                <p:spPr bwMode="hidden">
                  <a:xfrm rot="-84182">
                    <a:off x="4379" y="1269"/>
                    <a:ext cx="754" cy="34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35" name="Group 35"/>
                <p:cNvGrpSpPr>
                  <a:grpSpLocks/>
                </p:cNvGrpSpPr>
                <p:nvPr/>
              </p:nvGrpSpPr>
              <p:grpSpPr bwMode="auto"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51236" name="Freeform 36"/>
                  <p:cNvSpPr>
                    <a:spLocks/>
                  </p:cNvSpPr>
                  <p:nvPr/>
                </p:nvSpPr>
                <p:spPr bwMode="hidden">
                  <a:xfrm rot="-802576">
                    <a:off x="2938" y="1129"/>
                    <a:ext cx="1233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37" name="Freeform 37"/>
                  <p:cNvSpPr>
                    <a:spLocks/>
                  </p:cNvSpPr>
                  <p:nvPr/>
                </p:nvSpPr>
                <p:spPr bwMode="hidden">
                  <a:xfrm rot="-802576">
                    <a:off x="4155" y="917"/>
                    <a:ext cx="662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38" name="Group 38"/>
                <p:cNvGrpSpPr>
                  <a:grpSpLocks/>
                </p:cNvGrpSpPr>
                <p:nvPr/>
              </p:nvGrpSpPr>
              <p:grpSpPr bwMode="auto"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51239" name="Freeform 39"/>
                  <p:cNvSpPr>
                    <a:spLocks/>
                  </p:cNvSpPr>
                  <p:nvPr/>
                </p:nvSpPr>
                <p:spPr bwMode="hidden">
                  <a:xfrm rot="18888116" flipH="1">
                    <a:off x="876" y="2359"/>
                    <a:ext cx="172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40" name="Freeform 40"/>
                  <p:cNvSpPr>
                    <a:spLocks/>
                  </p:cNvSpPr>
                  <p:nvPr/>
                </p:nvSpPr>
                <p:spPr bwMode="hidden">
                  <a:xfrm rot="18888116" flipH="1">
                    <a:off x="419" y="3272"/>
                    <a:ext cx="925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41" name="Group 41"/>
                <p:cNvGrpSpPr>
                  <a:grpSpLocks/>
                </p:cNvGrpSpPr>
                <p:nvPr/>
              </p:nvGrpSpPr>
              <p:grpSpPr bwMode="auto"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51242" name="Freeform 42"/>
                  <p:cNvSpPr>
                    <a:spLocks/>
                  </p:cNvSpPr>
                  <p:nvPr/>
                </p:nvSpPr>
                <p:spPr bwMode="hidden">
                  <a:xfrm rot="19495919" flipH="1">
                    <a:off x="644" y="2196"/>
                    <a:ext cx="1814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43" name="Freeform 43"/>
                  <p:cNvSpPr>
                    <a:spLocks/>
                  </p:cNvSpPr>
                  <p:nvPr/>
                </p:nvSpPr>
                <p:spPr bwMode="hidden">
                  <a:xfrm rot="19495919" flipH="1">
                    <a:off x="-5" y="2983"/>
                    <a:ext cx="974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44" name="Group 44"/>
                <p:cNvGrpSpPr>
                  <a:grpSpLocks/>
                </p:cNvGrpSpPr>
                <p:nvPr/>
              </p:nvGrpSpPr>
              <p:grpSpPr bwMode="auto"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51245" name="Freeform 45"/>
                  <p:cNvSpPr>
                    <a:spLocks/>
                  </p:cNvSpPr>
                  <p:nvPr/>
                </p:nvSpPr>
                <p:spPr bwMode="hidden">
                  <a:xfrm rot="20017085" flipH="1">
                    <a:off x="689" y="2009"/>
                    <a:ext cx="1736" cy="30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46" name="Freeform 46"/>
                  <p:cNvSpPr>
                    <a:spLocks/>
                  </p:cNvSpPr>
                  <p:nvPr/>
                </p:nvSpPr>
                <p:spPr bwMode="hidden">
                  <a:xfrm rot="20017085" flipH="1">
                    <a:off x="-52" y="2597"/>
                    <a:ext cx="932" cy="47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47" name="Group 47"/>
                <p:cNvGrpSpPr>
                  <a:grpSpLocks/>
                </p:cNvGrpSpPr>
                <p:nvPr/>
              </p:nvGrpSpPr>
              <p:grpSpPr bwMode="auto"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51248" name="Freeform 48"/>
                  <p:cNvSpPr>
                    <a:spLocks/>
                  </p:cNvSpPr>
                  <p:nvPr/>
                </p:nvSpPr>
                <p:spPr bwMode="hidden">
                  <a:xfrm rot="20519637" flipH="1">
                    <a:off x="721" y="1813"/>
                    <a:ext cx="1677" cy="33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49" name="Freeform 49"/>
                  <p:cNvSpPr>
                    <a:spLocks/>
                  </p:cNvSpPr>
                  <p:nvPr/>
                </p:nvSpPr>
                <p:spPr bwMode="hidden">
                  <a:xfrm rot="20519637" flipH="1">
                    <a:off x="-74" y="2214"/>
                    <a:ext cx="901" cy="52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50" name="Group 50"/>
                <p:cNvGrpSpPr>
                  <a:grpSpLocks/>
                </p:cNvGrpSpPr>
                <p:nvPr/>
              </p:nvGrpSpPr>
              <p:grpSpPr bwMode="auto"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51251" name="Freeform 51"/>
                  <p:cNvSpPr>
                    <a:spLocks/>
                  </p:cNvSpPr>
                  <p:nvPr/>
                </p:nvSpPr>
                <p:spPr bwMode="hidden">
                  <a:xfrm rot="21136207" flipH="1">
                    <a:off x="819" y="1591"/>
                    <a:ext cx="1545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52" name="Freeform 52"/>
                  <p:cNvSpPr>
                    <a:spLocks/>
                  </p:cNvSpPr>
                  <p:nvPr/>
                </p:nvSpPr>
                <p:spPr bwMode="hidden">
                  <a:xfrm rot="21136207" flipH="1">
                    <a:off x="22" y="1759"/>
                    <a:ext cx="830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53" name="Group 53"/>
                <p:cNvGrpSpPr>
                  <a:grpSpLocks/>
                </p:cNvGrpSpPr>
                <p:nvPr/>
              </p:nvGrpSpPr>
              <p:grpSpPr bwMode="auto"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51254" name="Freeform 54"/>
                  <p:cNvSpPr>
                    <a:spLocks/>
                  </p:cNvSpPr>
                  <p:nvPr/>
                </p:nvSpPr>
                <p:spPr bwMode="hidden">
                  <a:xfrm rot="84182" flipH="1">
                    <a:off x="935" y="1466"/>
                    <a:ext cx="1404" cy="219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55" name="Freeform 55"/>
                  <p:cNvSpPr>
                    <a:spLocks/>
                  </p:cNvSpPr>
                  <p:nvPr/>
                </p:nvSpPr>
                <p:spPr bwMode="hidden">
                  <a:xfrm rot="84182" flipH="1">
                    <a:off x="189" y="1446"/>
                    <a:ext cx="754" cy="34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56" name="Group 56"/>
                <p:cNvGrpSpPr>
                  <a:grpSpLocks/>
                </p:cNvGrpSpPr>
                <p:nvPr/>
              </p:nvGrpSpPr>
              <p:grpSpPr bwMode="auto"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51257" name="Freeform 57"/>
                  <p:cNvSpPr>
                    <a:spLocks/>
                  </p:cNvSpPr>
                  <p:nvPr/>
                </p:nvSpPr>
                <p:spPr bwMode="hidden">
                  <a:xfrm rot="802576" flipH="1">
                    <a:off x="1151" y="1306"/>
                    <a:ext cx="1233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58" name="Freeform 58"/>
                  <p:cNvSpPr>
                    <a:spLocks/>
                  </p:cNvSpPr>
                  <p:nvPr/>
                </p:nvSpPr>
                <p:spPr bwMode="hidden">
                  <a:xfrm rot="802576" flipH="1">
                    <a:off x="505" y="1094"/>
                    <a:ext cx="662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59" name="Group 59"/>
                <p:cNvGrpSpPr>
                  <a:grpSpLocks/>
                </p:cNvGrpSpPr>
                <p:nvPr/>
              </p:nvGrpSpPr>
              <p:grpSpPr bwMode="auto"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51260" name="Freeform 60"/>
                  <p:cNvSpPr>
                    <a:spLocks/>
                  </p:cNvSpPr>
                  <p:nvPr/>
                </p:nvSpPr>
                <p:spPr bwMode="hidden">
                  <a:xfrm rot="1277471" flipH="1">
                    <a:off x="1233" y="1238"/>
                    <a:ext cx="1233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61" name="Freeform 61"/>
                  <p:cNvSpPr>
                    <a:spLocks/>
                  </p:cNvSpPr>
                  <p:nvPr/>
                </p:nvSpPr>
                <p:spPr bwMode="hidden">
                  <a:xfrm rot="1277471" flipH="1">
                    <a:off x="616" y="899"/>
                    <a:ext cx="662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62" name="Group 62"/>
                <p:cNvGrpSpPr>
                  <a:grpSpLocks/>
                </p:cNvGrpSpPr>
                <p:nvPr/>
              </p:nvGrpSpPr>
              <p:grpSpPr bwMode="auto"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51263" name="Freeform 63"/>
                  <p:cNvSpPr>
                    <a:spLocks/>
                  </p:cNvSpPr>
                  <p:nvPr/>
                </p:nvSpPr>
                <p:spPr bwMode="hidden">
                  <a:xfrm rot="2028410" flipH="1">
                    <a:off x="3681" y="438"/>
                    <a:ext cx="484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64" name="Freeform 64"/>
                  <p:cNvSpPr>
                    <a:spLocks/>
                  </p:cNvSpPr>
                  <p:nvPr/>
                </p:nvSpPr>
                <p:spPr bwMode="hidden">
                  <a:xfrm rot="2028410" flipH="1">
                    <a:off x="3472" y="231"/>
                    <a:ext cx="260" cy="13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65" name="Group 65"/>
                <p:cNvGrpSpPr>
                  <a:grpSpLocks/>
                </p:cNvGrpSpPr>
                <p:nvPr/>
              </p:nvGrpSpPr>
              <p:grpSpPr bwMode="auto"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51266" name="Freeform 66"/>
                  <p:cNvSpPr>
                    <a:spLocks/>
                  </p:cNvSpPr>
                  <p:nvPr/>
                </p:nvSpPr>
                <p:spPr bwMode="hidden">
                  <a:xfrm rot="2664424" flipH="1">
                    <a:off x="3727" y="383"/>
                    <a:ext cx="491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67" name="Freeform 67"/>
                  <p:cNvSpPr>
                    <a:spLocks/>
                  </p:cNvSpPr>
                  <p:nvPr/>
                </p:nvSpPr>
                <p:spPr bwMode="hidden">
                  <a:xfrm rot="2664424" flipH="1">
                    <a:off x="3554" y="118"/>
                    <a:ext cx="264" cy="13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68" name="Group 68"/>
                <p:cNvGrpSpPr>
                  <a:grpSpLocks/>
                </p:cNvGrpSpPr>
                <p:nvPr/>
              </p:nvGrpSpPr>
              <p:grpSpPr bwMode="auto"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51269" name="Freeform 69"/>
                  <p:cNvSpPr>
                    <a:spLocks/>
                  </p:cNvSpPr>
                  <p:nvPr/>
                </p:nvSpPr>
                <p:spPr bwMode="hidden">
                  <a:xfrm rot="3473776" flipH="1">
                    <a:off x="1754" y="958"/>
                    <a:ext cx="1100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70" name="Freeform 70"/>
                  <p:cNvSpPr>
                    <a:spLocks/>
                  </p:cNvSpPr>
                  <p:nvPr/>
                </p:nvSpPr>
                <p:spPr bwMode="hidden">
                  <a:xfrm rot="3473776" flipH="1">
                    <a:off x="1506" y="231"/>
                    <a:ext cx="591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71" name="Group 71"/>
                <p:cNvGrpSpPr>
                  <a:grpSpLocks/>
                </p:cNvGrpSpPr>
                <p:nvPr/>
              </p:nvGrpSpPr>
              <p:grpSpPr bwMode="auto"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51272" name="Freeform 72"/>
                  <p:cNvSpPr>
                    <a:spLocks/>
                  </p:cNvSpPr>
                  <p:nvPr/>
                </p:nvSpPr>
                <p:spPr bwMode="hidden">
                  <a:xfrm rot="4126480" flipH="1">
                    <a:off x="1931" y="924"/>
                    <a:ext cx="1061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73" name="Freeform 73"/>
                  <p:cNvSpPr>
                    <a:spLocks/>
                  </p:cNvSpPr>
                  <p:nvPr/>
                </p:nvSpPr>
                <p:spPr bwMode="hidden">
                  <a:xfrm rot="4126480" flipH="1">
                    <a:off x="1819" y="144"/>
                    <a:ext cx="570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74" name="Group 74"/>
                <p:cNvGrpSpPr>
                  <a:grpSpLocks/>
                </p:cNvGrpSpPr>
                <p:nvPr/>
              </p:nvGrpSpPr>
              <p:grpSpPr bwMode="auto"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51275" name="Freeform 75"/>
                  <p:cNvSpPr>
                    <a:spLocks/>
                  </p:cNvSpPr>
                  <p:nvPr/>
                </p:nvSpPr>
                <p:spPr bwMode="hidden">
                  <a:xfrm rot="-1325434">
                    <a:off x="2822" y="1023"/>
                    <a:ext cx="1233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76" name="Freeform 76"/>
                  <p:cNvSpPr>
                    <a:spLocks/>
                  </p:cNvSpPr>
                  <p:nvPr/>
                </p:nvSpPr>
                <p:spPr bwMode="hidden">
                  <a:xfrm rot="-1325434">
                    <a:off x="4005" y="672"/>
                    <a:ext cx="662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77" name="Group 77"/>
                <p:cNvGrpSpPr>
                  <a:grpSpLocks/>
                </p:cNvGrpSpPr>
                <p:nvPr/>
              </p:nvGrpSpPr>
              <p:grpSpPr bwMode="auto"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51278" name="Freeform 78"/>
                  <p:cNvSpPr>
                    <a:spLocks/>
                  </p:cNvSpPr>
                  <p:nvPr/>
                </p:nvSpPr>
                <p:spPr bwMode="hidden">
                  <a:xfrm rot="-1921064">
                    <a:off x="2683" y="947"/>
                    <a:ext cx="1233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79" name="Freeform 79"/>
                  <p:cNvSpPr>
                    <a:spLocks/>
                  </p:cNvSpPr>
                  <p:nvPr/>
                </p:nvSpPr>
                <p:spPr bwMode="hidden">
                  <a:xfrm rot="-1921064">
                    <a:off x="3802" y="445"/>
                    <a:ext cx="662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sp>
              <p:nvSpPr>
                <p:cNvPr id="51280" name="Freeform 80"/>
                <p:cNvSpPr>
                  <a:spLocks/>
                </p:cNvSpPr>
                <p:nvPr/>
              </p:nvSpPr>
              <p:spPr bwMode="hidden">
                <a:xfrm rot="4578755" flipH="1">
                  <a:off x="3968" y="372"/>
                  <a:ext cx="403" cy="57"/>
                </a:xfrm>
                <a:custGeom>
                  <a:avLst/>
                  <a:gdLst/>
                  <a:ahLst/>
                  <a:cxnLst>
                    <a:cxn ang="0">
                      <a:pos x="0" y="504"/>
                    </a:cxn>
                    <a:cxn ang="0">
                      <a:pos x="864" y="168"/>
                    </a:cxn>
                    <a:cxn ang="0">
                      <a:pos x="1776" y="24"/>
                    </a:cxn>
                    <a:cxn ang="0">
                      <a:pos x="2736" y="24"/>
                    </a:cxn>
                    <a:cxn ang="0">
                      <a:pos x="2720" y="103"/>
                    </a:cxn>
                    <a:cxn ang="0">
                      <a:pos x="1764" y="103"/>
                    </a:cxn>
                    <a:cxn ang="0">
                      <a:pos x="654" y="292"/>
                    </a:cxn>
                    <a:cxn ang="0">
                      <a:pos x="0" y="504"/>
                    </a:cxn>
                  </a:cxnLst>
                  <a:rect l="0" t="0" r="r" b="b"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51281" name="Freeform 81"/>
                <p:cNvSpPr>
                  <a:spLocks/>
                </p:cNvSpPr>
                <p:nvPr/>
              </p:nvSpPr>
              <p:spPr bwMode="hidden">
                <a:xfrm rot="4578755" flipH="1">
                  <a:off x="3977" y="77"/>
                  <a:ext cx="216" cy="90"/>
                </a:xfrm>
                <a:custGeom>
                  <a:avLst/>
                  <a:gdLst/>
                  <a:ahLst/>
                  <a:cxnLst>
                    <a:cxn ang="0">
                      <a:pos x="5" y="8"/>
                    </a:cxn>
                    <a:cxn ang="0">
                      <a:pos x="485" y="56"/>
                    </a:cxn>
                    <a:cxn ang="0">
                      <a:pos x="1157" y="200"/>
                    </a:cxn>
                    <a:cxn ang="0">
                      <a:pos x="1611" y="432"/>
                    </a:cxn>
                    <a:cxn ang="0">
                      <a:pos x="1756" y="609"/>
                    </a:cxn>
                    <a:cxn ang="0">
                      <a:pos x="1689" y="787"/>
                    </a:cxn>
                    <a:cxn ang="0">
                      <a:pos x="1589" y="632"/>
                    </a:cxn>
                    <a:cxn ang="0">
                      <a:pos x="1389" y="454"/>
                    </a:cxn>
                    <a:cxn ang="0">
                      <a:pos x="1109" y="296"/>
                    </a:cxn>
                    <a:cxn ang="0">
                      <a:pos x="581" y="152"/>
                    </a:cxn>
                    <a:cxn ang="0">
                      <a:pos x="0" y="76"/>
                    </a:cxn>
                    <a:cxn ang="0">
                      <a:pos x="5" y="8"/>
                    </a:cxn>
                  </a:cxnLst>
                  <a:rect l="0" t="0" r="r" b="b"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grpSp>
              <p:nvGrpSpPr>
                <p:cNvPr id="51282" name="Group 82"/>
                <p:cNvGrpSpPr>
                  <a:grpSpLocks/>
                </p:cNvGrpSpPr>
                <p:nvPr/>
              </p:nvGrpSpPr>
              <p:grpSpPr bwMode="auto"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51283" name="Freeform 83"/>
                  <p:cNvSpPr>
                    <a:spLocks/>
                  </p:cNvSpPr>
                  <p:nvPr/>
                </p:nvSpPr>
                <p:spPr bwMode="hidden">
                  <a:xfrm rot="-3857755">
                    <a:off x="2361" y="938"/>
                    <a:ext cx="1062" cy="1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84" name="Freeform 84"/>
                  <p:cNvSpPr>
                    <a:spLocks/>
                  </p:cNvSpPr>
                  <p:nvPr/>
                </p:nvSpPr>
                <p:spPr bwMode="hidden">
                  <a:xfrm rot="-3857755">
                    <a:off x="3011" y="181"/>
                    <a:ext cx="570" cy="2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85" name="Group 85"/>
                <p:cNvGrpSpPr>
                  <a:grpSpLocks/>
                </p:cNvGrpSpPr>
                <p:nvPr/>
              </p:nvGrpSpPr>
              <p:grpSpPr bwMode="auto"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51286" name="Freeform 86"/>
                  <p:cNvSpPr>
                    <a:spLocks/>
                  </p:cNvSpPr>
                  <p:nvPr/>
                </p:nvSpPr>
                <p:spPr bwMode="hidden">
                  <a:xfrm rot="-2777260">
                    <a:off x="2491" y="915"/>
                    <a:ext cx="1155" cy="27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87" name="Freeform 87"/>
                  <p:cNvSpPr>
                    <a:spLocks/>
                  </p:cNvSpPr>
                  <p:nvPr/>
                </p:nvSpPr>
                <p:spPr bwMode="hidden">
                  <a:xfrm rot="-2777260">
                    <a:off x="3430" y="261"/>
                    <a:ext cx="620" cy="42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88" name="Group 88"/>
                <p:cNvGrpSpPr>
                  <a:grpSpLocks/>
                </p:cNvGrpSpPr>
                <p:nvPr/>
              </p:nvGrpSpPr>
              <p:grpSpPr bwMode="auto"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51289" name="Freeform 89"/>
                  <p:cNvSpPr>
                    <a:spLocks/>
                  </p:cNvSpPr>
                  <p:nvPr/>
                </p:nvSpPr>
                <p:spPr bwMode="hidden">
                  <a:xfrm rot="-4903748">
                    <a:off x="2296" y="960"/>
                    <a:ext cx="954" cy="8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90" name="Freeform 90"/>
                  <p:cNvSpPr>
                    <a:spLocks/>
                  </p:cNvSpPr>
                  <p:nvPr/>
                </p:nvSpPr>
                <p:spPr bwMode="hidden">
                  <a:xfrm rot="-4903748">
                    <a:off x="2650" y="220"/>
                    <a:ext cx="512" cy="13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91" name="Group 91"/>
                <p:cNvGrpSpPr>
                  <a:grpSpLocks/>
                </p:cNvGrpSpPr>
                <p:nvPr/>
              </p:nvGrpSpPr>
              <p:grpSpPr bwMode="auto"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51292" name="Freeform 92"/>
                  <p:cNvSpPr>
                    <a:spLocks/>
                  </p:cNvSpPr>
                  <p:nvPr/>
                </p:nvSpPr>
                <p:spPr bwMode="hidden">
                  <a:xfrm rot="18335692" flipH="1">
                    <a:off x="1010" y="2475"/>
                    <a:ext cx="172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93" name="Freeform 93"/>
                  <p:cNvSpPr>
                    <a:spLocks/>
                  </p:cNvSpPr>
                  <p:nvPr/>
                </p:nvSpPr>
                <p:spPr bwMode="hidden">
                  <a:xfrm rot="18335692" flipH="1">
                    <a:off x="725" y="3512"/>
                    <a:ext cx="925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94" name="Group 94"/>
                <p:cNvGrpSpPr>
                  <a:grpSpLocks/>
                </p:cNvGrpSpPr>
                <p:nvPr/>
              </p:nvGrpSpPr>
              <p:grpSpPr bwMode="auto"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51295" name="Freeform 95"/>
                  <p:cNvSpPr>
                    <a:spLocks/>
                  </p:cNvSpPr>
                  <p:nvPr/>
                </p:nvSpPr>
                <p:spPr bwMode="hidden">
                  <a:xfrm rot="17542885" flipH="1">
                    <a:off x="1267" y="2578"/>
                    <a:ext cx="1595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96" name="Freeform 96"/>
                  <p:cNvSpPr>
                    <a:spLocks/>
                  </p:cNvSpPr>
                  <p:nvPr/>
                </p:nvSpPr>
                <p:spPr bwMode="hidden">
                  <a:xfrm rot="17542885" flipH="1">
                    <a:off x="1272" y="3636"/>
                    <a:ext cx="856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297" name="Group 97"/>
                <p:cNvGrpSpPr>
                  <a:grpSpLocks/>
                </p:cNvGrpSpPr>
                <p:nvPr/>
              </p:nvGrpSpPr>
              <p:grpSpPr bwMode="auto"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51298" name="Freeform 98"/>
                  <p:cNvSpPr>
                    <a:spLocks/>
                  </p:cNvSpPr>
                  <p:nvPr/>
                </p:nvSpPr>
                <p:spPr bwMode="hidden">
                  <a:xfrm rot="16782062" flipH="1">
                    <a:off x="1442" y="2695"/>
                    <a:ext cx="1711" cy="301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299" name="Freeform 99"/>
                  <p:cNvSpPr>
                    <a:spLocks/>
                  </p:cNvSpPr>
                  <p:nvPr/>
                </p:nvSpPr>
                <p:spPr bwMode="hidden">
                  <a:xfrm rot="16782062" flipH="1">
                    <a:off x="1734" y="3898"/>
                    <a:ext cx="918" cy="47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300" name="Group 100"/>
                <p:cNvGrpSpPr>
                  <a:grpSpLocks/>
                </p:cNvGrpSpPr>
                <p:nvPr/>
              </p:nvGrpSpPr>
              <p:grpSpPr bwMode="auto"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51301" name="Freeform 101"/>
                  <p:cNvSpPr>
                    <a:spLocks/>
                  </p:cNvSpPr>
                  <p:nvPr/>
                </p:nvSpPr>
                <p:spPr bwMode="hidden">
                  <a:xfrm rot="3144576">
                    <a:off x="2628" y="2423"/>
                    <a:ext cx="172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302" name="Freeform 102"/>
                  <p:cNvSpPr>
                    <a:spLocks/>
                  </p:cNvSpPr>
                  <p:nvPr/>
                </p:nvSpPr>
                <p:spPr bwMode="hidden">
                  <a:xfrm rot="3144576">
                    <a:off x="3751" y="3436"/>
                    <a:ext cx="925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303" name="Group 103"/>
                <p:cNvGrpSpPr>
                  <a:grpSpLocks/>
                </p:cNvGrpSpPr>
                <p:nvPr/>
              </p:nvGrpSpPr>
              <p:grpSpPr bwMode="auto"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51304" name="Freeform 104"/>
                  <p:cNvSpPr>
                    <a:spLocks/>
                  </p:cNvSpPr>
                  <p:nvPr/>
                </p:nvSpPr>
                <p:spPr bwMode="hidden">
                  <a:xfrm rot="3745735">
                    <a:off x="2506" y="2541"/>
                    <a:ext cx="1650" cy="299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305" name="Freeform 105"/>
                  <p:cNvSpPr>
                    <a:spLocks/>
                  </p:cNvSpPr>
                  <p:nvPr/>
                </p:nvSpPr>
                <p:spPr bwMode="hidden">
                  <a:xfrm rot="3745735">
                    <a:off x="3387" y="3615"/>
                    <a:ext cx="885" cy="46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306" name="Group 106"/>
                <p:cNvGrpSpPr>
                  <a:grpSpLocks/>
                </p:cNvGrpSpPr>
                <p:nvPr/>
              </p:nvGrpSpPr>
              <p:grpSpPr bwMode="auto"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51307" name="Freeform 107"/>
                  <p:cNvSpPr>
                    <a:spLocks/>
                  </p:cNvSpPr>
                  <p:nvPr/>
                </p:nvSpPr>
                <p:spPr bwMode="hidden">
                  <a:xfrm rot="4286818">
                    <a:off x="2328" y="2661"/>
                    <a:ext cx="1601" cy="24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308" name="Freeform 108"/>
                  <p:cNvSpPr>
                    <a:spLocks/>
                  </p:cNvSpPr>
                  <p:nvPr/>
                </p:nvSpPr>
                <p:spPr bwMode="hidden">
                  <a:xfrm rot="4286818">
                    <a:off x="3002" y="3747"/>
                    <a:ext cx="859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309" name="Group 109"/>
                <p:cNvGrpSpPr>
                  <a:grpSpLocks/>
                </p:cNvGrpSpPr>
                <p:nvPr/>
              </p:nvGrpSpPr>
              <p:grpSpPr bwMode="auto"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51310" name="Freeform 110"/>
                  <p:cNvSpPr>
                    <a:spLocks/>
                  </p:cNvSpPr>
                  <p:nvPr/>
                </p:nvSpPr>
                <p:spPr bwMode="hidden">
                  <a:xfrm rot="4898956">
                    <a:off x="2206" y="2714"/>
                    <a:ext cx="1471" cy="24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311" name="Freeform 111"/>
                  <p:cNvSpPr>
                    <a:spLocks/>
                  </p:cNvSpPr>
                  <p:nvPr/>
                </p:nvSpPr>
                <p:spPr bwMode="hidden">
                  <a:xfrm rot="4898956">
                    <a:off x="2636" y="3732"/>
                    <a:ext cx="790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51312" name="Group 112"/>
                <p:cNvGrpSpPr>
                  <a:grpSpLocks/>
                </p:cNvGrpSpPr>
                <p:nvPr/>
              </p:nvGrpSpPr>
              <p:grpSpPr bwMode="auto"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51313" name="Freeform 113"/>
                  <p:cNvSpPr>
                    <a:spLocks/>
                  </p:cNvSpPr>
                  <p:nvPr/>
                </p:nvSpPr>
                <p:spPr bwMode="hidden">
                  <a:xfrm rot="5755659">
                    <a:off x="1900" y="2760"/>
                    <a:ext cx="1437" cy="188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  <p:sp>
                <p:nvSpPr>
                  <p:cNvPr id="51314" name="Freeform 114"/>
                  <p:cNvSpPr>
                    <a:spLocks/>
                  </p:cNvSpPr>
                  <p:nvPr/>
                </p:nvSpPr>
                <p:spPr bwMode="hidden">
                  <a:xfrm rot="5755659">
                    <a:off x="2049" y="3787"/>
                    <a:ext cx="771" cy="29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ES"/>
                  </a:p>
                </p:txBody>
              </p:sp>
            </p:grpSp>
          </p:grpSp>
          <p:sp>
            <p:nvSpPr>
              <p:cNvPr id="51315" name="Freeform 115"/>
              <p:cNvSpPr>
                <a:spLocks/>
              </p:cNvSpPr>
              <p:nvPr/>
            </p:nvSpPr>
            <p:spPr bwMode="hidden">
              <a:xfrm flipH="1">
                <a:off x="3873" y="934"/>
                <a:ext cx="191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16" name="Arc 116"/>
              <p:cNvSpPr>
                <a:spLocks/>
              </p:cNvSpPr>
              <p:nvPr/>
            </p:nvSpPr>
            <p:spPr bwMode="hidden">
              <a:xfrm flipH="1">
                <a:off x="3528" y="726"/>
                <a:ext cx="833" cy="903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17" name="Arc 117"/>
              <p:cNvSpPr>
                <a:spLocks/>
              </p:cNvSpPr>
              <p:nvPr/>
            </p:nvSpPr>
            <p:spPr bwMode="hidden">
              <a:xfrm flipV="1">
                <a:off x="4278" y="179"/>
                <a:ext cx="1007" cy="802"/>
              </a:xfrm>
              <a:custGeom>
                <a:avLst/>
                <a:gdLst>
                  <a:gd name="G0" fmla="+- 17826 0 0"/>
                  <a:gd name="G1" fmla="+- 0 0 0"/>
                  <a:gd name="G2" fmla="+- 21600 0 0"/>
                  <a:gd name="T0" fmla="*/ 36729 w 36729"/>
                  <a:gd name="T1" fmla="*/ 10451 h 21600"/>
                  <a:gd name="T2" fmla="*/ 0 w 36729"/>
                  <a:gd name="T3" fmla="*/ 12197 h 21600"/>
                  <a:gd name="T4" fmla="*/ 17826 w 36729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729" h="21600" fill="none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</a:path>
                  <a:path w="36729" h="21600" stroke="0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  <a:lnTo>
                      <a:pt x="17826" y="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18" name="Arc 118"/>
              <p:cNvSpPr>
                <a:spLocks/>
              </p:cNvSpPr>
              <p:nvPr/>
            </p:nvSpPr>
            <p:spPr bwMode="hidden">
              <a:xfrm flipH="1">
                <a:off x="3612" y="580"/>
                <a:ext cx="487" cy="933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19" name="Arc 119"/>
              <p:cNvSpPr>
                <a:spLocks/>
              </p:cNvSpPr>
              <p:nvPr/>
            </p:nvSpPr>
            <p:spPr bwMode="hidden">
              <a:xfrm flipH="1">
                <a:off x="3267" y="628"/>
                <a:ext cx="791" cy="932"/>
              </a:xfrm>
              <a:custGeom>
                <a:avLst/>
                <a:gdLst>
                  <a:gd name="G0" fmla="+- 8873 0 0"/>
                  <a:gd name="G1" fmla="+- 21600 0 0"/>
                  <a:gd name="G2" fmla="+- 21600 0 0"/>
                  <a:gd name="T0" fmla="*/ 0 w 30473"/>
                  <a:gd name="T1" fmla="*/ 1907 h 22305"/>
                  <a:gd name="T2" fmla="*/ 30462 w 30473"/>
                  <a:gd name="T3" fmla="*/ 22305 h 22305"/>
                  <a:gd name="T4" fmla="*/ 8873 w 30473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473" h="22305" fill="none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</a:path>
                  <a:path w="30473" h="22305" stroke="0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  <a:lnTo>
                      <a:pt x="8873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20" name="Arc 120"/>
              <p:cNvSpPr>
                <a:spLocks/>
              </p:cNvSpPr>
              <p:nvPr/>
            </p:nvSpPr>
            <p:spPr bwMode="hidden">
              <a:xfrm flipH="1">
                <a:off x="3197" y="458"/>
                <a:ext cx="932" cy="933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21" name="Arc 121"/>
              <p:cNvSpPr>
                <a:spLocks/>
              </p:cNvSpPr>
              <p:nvPr/>
            </p:nvSpPr>
            <p:spPr bwMode="hidden">
              <a:xfrm>
                <a:off x="4229" y="589"/>
                <a:ext cx="14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22" name="Arc 122"/>
              <p:cNvSpPr>
                <a:spLocks/>
              </p:cNvSpPr>
              <p:nvPr/>
            </p:nvSpPr>
            <p:spPr bwMode="hidden">
              <a:xfrm>
                <a:off x="4268" y="585"/>
                <a:ext cx="394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23" name="Arc 123"/>
              <p:cNvSpPr>
                <a:spLocks/>
              </p:cNvSpPr>
              <p:nvPr/>
            </p:nvSpPr>
            <p:spPr bwMode="hidden">
              <a:xfrm>
                <a:off x="4303" y="463"/>
                <a:ext cx="55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24" name="Freeform 124"/>
              <p:cNvSpPr>
                <a:spLocks/>
              </p:cNvSpPr>
              <p:nvPr/>
            </p:nvSpPr>
            <p:spPr bwMode="hidden">
              <a:xfrm>
                <a:off x="4410" y="1033"/>
                <a:ext cx="190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25" name="Freeform 125"/>
              <p:cNvSpPr>
                <a:spLocks/>
              </p:cNvSpPr>
              <p:nvPr/>
            </p:nvSpPr>
            <p:spPr bwMode="hidden">
              <a:xfrm rot="19660755" flipV="1">
                <a:off x="4114" y="843"/>
                <a:ext cx="173" cy="32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26" name="Arc 126"/>
              <p:cNvSpPr>
                <a:spLocks/>
              </p:cNvSpPr>
              <p:nvPr/>
            </p:nvSpPr>
            <p:spPr bwMode="hidden">
              <a:xfrm flipH="1">
                <a:off x="3144" y="319"/>
                <a:ext cx="996" cy="933"/>
              </a:xfrm>
              <a:custGeom>
                <a:avLst/>
                <a:gdLst>
                  <a:gd name="G0" fmla="+- 15230 0 0"/>
                  <a:gd name="G1" fmla="+- 21600 0 0"/>
                  <a:gd name="G2" fmla="+- 21600 0 0"/>
                  <a:gd name="T0" fmla="*/ 0 w 36830"/>
                  <a:gd name="T1" fmla="*/ 6283 h 22305"/>
                  <a:gd name="T2" fmla="*/ 36819 w 36830"/>
                  <a:gd name="T3" fmla="*/ 22305 h 22305"/>
                  <a:gd name="T4" fmla="*/ 15230 w 3683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830" h="22305" fill="none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</a:path>
                  <a:path w="36830" h="22305" stroke="0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  <a:lnTo>
                      <a:pt x="1523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27" name="Arc 127"/>
              <p:cNvSpPr>
                <a:spLocks/>
              </p:cNvSpPr>
              <p:nvPr/>
            </p:nvSpPr>
            <p:spPr bwMode="hidden">
              <a:xfrm flipH="1">
                <a:off x="3425" y="123"/>
                <a:ext cx="725" cy="903"/>
              </a:xfrm>
              <a:custGeom>
                <a:avLst/>
                <a:gdLst>
                  <a:gd name="G0" fmla="+- 18231 0 0"/>
                  <a:gd name="G1" fmla="+- 21600 0 0"/>
                  <a:gd name="G2" fmla="+- 21600 0 0"/>
                  <a:gd name="T0" fmla="*/ 0 w 31881"/>
                  <a:gd name="T1" fmla="*/ 10016 h 21600"/>
                  <a:gd name="T2" fmla="*/ 31881 w 31881"/>
                  <a:gd name="T3" fmla="*/ 4860 h 21600"/>
                  <a:gd name="T4" fmla="*/ 18231 w 31881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881" h="21600" fill="none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</a:path>
                  <a:path w="31881" h="21600" stroke="0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  <a:lnTo>
                      <a:pt x="18231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28" name="Arc 128"/>
              <p:cNvSpPr>
                <a:spLocks/>
              </p:cNvSpPr>
              <p:nvPr/>
            </p:nvSpPr>
            <p:spPr bwMode="hidden">
              <a:xfrm>
                <a:off x="4199" y="502"/>
                <a:ext cx="299" cy="904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1146"/>
                  <a:gd name="T1" fmla="*/ 4512 h 21600"/>
                  <a:gd name="T2" fmla="*/ 31146 w 31146"/>
                  <a:gd name="T3" fmla="*/ 9561 h 21600"/>
                  <a:gd name="T4" fmla="*/ 13212 w 31146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146" h="21600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</a:path>
                  <a:path w="31146" h="21600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29" name="Freeform 129"/>
              <p:cNvSpPr>
                <a:spLocks/>
              </p:cNvSpPr>
              <p:nvPr/>
            </p:nvSpPr>
            <p:spPr bwMode="hidden">
              <a:xfrm flipH="1">
                <a:off x="3307" y="982"/>
                <a:ext cx="425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30" name="Freeform 130"/>
              <p:cNvSpPr>
                <a:spLocks/>
              </p:cNvSpPr>
              <p:nvPr/>
            </p:nvSpPr>
            <p:spPr bwMode="hidden">
              <a:xfrm flipH="1">
                <a:off x="3507" y="350"/>
                <a:ext cx="273" cy="59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31" name="Freeform 131"/>
              <p:cNvSpPr>
                <a:spLocks/>
              </p:cNvSpPr>
              <p:nvPr/>
            </p:nvSpPr>
            <p:spPr bwMode="hidden">
              <a:xfrm flipH="1">
                <a:off x="3821" y="172"/>
                <a:ext cx="164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32" name="Freeform 132"/>
              <p:cNvSpPr>
                <a:spLocks/>
              </p:cNvSpPr>
              <p:nvPr/>
            </p:nvSpPr>
            <p:spPr bwMode="hidden">
              <a:xfrm>
                <a:off x="4841" y="894"/>
                <a:ext cx="395" cy="62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33" name="Freeform 133"/>
              <p:cNvSpPr>
                <a:spLocks/>
              </p:cNvSpPr>
              <p:nvPr/>
            </p:nvSpPr>
            <p:spPr bwMode="hidden">
              <a:xfrm>
                <a:off x="4636" y="576"/>
                <a:ext cx="595" cy="41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34" name="Freeform 134"/>
              <p:cNvSpPr>
                <a:spLocks/>
              </p:cNvSpPr>
              <p:nvPr/>
            </p:nvSpPr>
            <p:spPr bwMode="hidden">
              <a:xfrm>
                <a:off x="4658" y="132"/>
                <a:ext cx="260" cy="562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35" name="Freeform 135"/>
              <p:cNvSpPr>
                <a:spLocks/>
              </p:cNvSpPr>
              <p:nvPr/>
            </p:nvSpPr>
            <p:spPr bwMode="hidden">
              <a:xfrm rot="20253369">
                <a:off x="4401" y="599"/>
                <a:ext cx="174" cy="32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36" name="Freeform 136"/>
              <p:cNvSpPr>
                <a:spLocks/>
              </p:cNvSpPr>
              <p:nvPr/>
            </p:nvSpPr>
            <p:spPr bwMode="hidden">
              <a:xfrm rot="1346631" flipH="1">
                <a:off x="3783" y="590"/>
                <a:ext cx="173" cy="32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  <p:sp>
        <p:nvSpPr>
          <p:cNvPr id="51337" name="Rectangle 13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1625"/>
            <a:ext cx="777240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51338" name="Rectangle 1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1339" name="Rectangle 1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51340" name="Rectangle 1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51341" name="Rectangle 1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64376B2-42A9-461F-8F3A-282FB878F1EE}" type="slidenum">
              <a:rPr lang="es-ES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ransition spd="med">
    <p:random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−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0D1759A-A245-45BB-A85A-876A6235C53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s-ES"/>
              <a:t>YO NO SEPO NÁ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/>
              <a:t>PERO NÁ DE NÁ Y ADEMÁS NO ME ACUERDO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6e31aa10-927e-11e3-9e2b-29d1384d698f_acidotvideo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58750"/>
            <a:ext cx="7620000" cy="65405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6b8e2860-927e-11e3-9dac-09b0ed7717b7_llimoo2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831850"/>
            <a:ext cx="7620000" cy="51943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6e52c6a0-927e-11e3-af8d-3fea917f6410_ActualidadEnUnTuit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8350" y="717550"/>
            <a:ext cx="7607300" cy="54229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65d30670-927e-11e3-9f16-e7e9e90a7577_pellin67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517650"/>
            <a:ext cx="7620000" cy="3822700"/>
          </a:xfrm>
          <a:prstGeom prst="rect">
            <a:avLst/>
          </a:prstGeom>
          <a:noFill/>
        </p:spPr>
      </p:pic>
      <p:pic>
        <p:nvPicPr>
          <p:cNvPr id="7173" name="Picture 5" descr="276291c0-927f-11e3-8d3b-e3233f6a88bc_LaOnuba[2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1352550"/>
            <a:ext cx="7620000" cy="41529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1391869267314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076325"/>
            <a:ext cx="6858000" cy="4705350"/>
          </a:xfrm>
          <a:prstGeom prst="rect">
            <a:avLst/>
          </a:prstGeom>
          <a:noFill/>
        </p:spPr>
      </p:pic>
      <p:pic>
        <p:nvPicPr>
          <p:cNvPr id="8197" name="Picture 5" descr="1391869267944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1391869267314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076325"/>
            <a:ext cx="6858000" cy="47053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fanti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9750" y="1485900"/>
            <a:ext cx="5524500" cy="3886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fanti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38" y="1085850"/>
            <a:ext cx="5572125" cy="46863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MEME infanta cristina imputada declaracion juzgados (1)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9263" y="652463"/>
            <a:ext cx="5705475" cy="55530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MEME infanta cristina imputada declaracion juzgados (11)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9263" y="1395413"/>
            <a:ext cx="5705475" cy="40671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Paseillo-Infanta-Cristina-juzgados-de-Palma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1052513"/>
            <a:ext cx="5715000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tierra-mar-aire-juzgado-Palma_TINIMA20140131_0723_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3" y="876300"/>
            <a:ext cx="9058275" cy="51054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4df298be-c655-4ea3-b189-4f25a44093d3_infanta-cristina-imputada-4-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8350" y="266700"/>
            <a:ext cx="7607300" cy="63246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5fc5f3f0-927e-11e3-9dac-09b0ed7717b7_HaIconBIack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1193800"/>
            <a:ext cx="3810000" cy="44704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b7e257f0-9250-11e3-b10b-7054d21a8f1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765175"/>
            <a:ext cx="6408737" cy="525621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139186922574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908050"/>
            <a:ext cx="7058025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g1368032015995586595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2625" y="1238250"/>
            <a:ext cx="5238750" cy="43815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7d0a3d90-c47f-11e2-a5fe-7054d21a8f1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908050"/>
            <a:ext cx="6624638" cy="51847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 descr="6e0bc100-b710-11e2-a55b-7054d21a8f1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981075"/>
            <a:ext cx="6048375" cy="46799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b6bf802befe21115b12b4743e2b81b4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9763" y="704850"/>
            <a:ext cx="5324475" cy="54483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d03b0b60-80a0-11e3-8523-7054d21a8f1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052513"/>
            <a:ext cx="5832475" cy="44640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MEME infanta cristina imputada declaracion juzgados (10)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9263" y="1304925"/>
            <a:ext cx="5705475" cy="42481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4582753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836613"/>
            <a:ext cx="5976937" cy="482441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O NO SEP..">
  <a:themeElements>
    <a:clrScheme name="Fuegos artificiales 1">
      <a:dk1>
        <a:srgbClr val="AF273E"/>
      </a:dk1>
      <a:lt1>
        <a:srgbClr val="FFCC00"/>
      </a:lt1>
      <a:dk2>
        <a:srgbClr val="000000"/>
      </a:dk2>
      <a:lt2>
        <a:srgbClr val="FFFFFF"/>
      </a:lt2>
      <a:accent1>
        <a:srgbClr val="FF8B17"/>
      </a:accent1>
      <a:accent2>
        <a:srgbClr val="FFE103"/>
      </a:accent2>
      <a:accent3>
        <a:srgbClr val="AAAAAA"/>
      </a:accent3>
      <a:accent4>
        <a:srgbClr val="DAAE00"/>
      </a:accent4>
      <a:accent5>
        <a:srgbClr val="FFC4AB"/>
      </a:accent5>
      <a:accent6>
        <a:srgbClr val="E7CC02"/>
      </a:accent6>
      <a:hlink>
        <a:srgbClr val="FF3399"/>
      </a:hlink>
      <a:folHlink>
        <a:srgbClr val="FE1F08"/>
      </a:folHlink>
    </a:clrScheme>
    <a:fontScheme name="Fuegos artificiales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uegos artificiales 1">
        <a:dk1>
          <a:srgbClr val="AF273E"/>
        </a:dk1>
        <a:lt1>
          <a:srgbClr val="FFCC00"/>
        </a:lt1>
        <a:dk2>
          <a:srgbClr val="000000"/>
        </a:dk2>
        <a:lt2>
          <a:srgbClr val="FFFFFF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AAE00"/>
        </a:accent4>
        <a:accent5>
          <a:srgbClr val="FFC4AB"/>
        </a:accent5>
        <a:accent6>
          <a:srgbClr val="E7CC02"/>
        </a:accent6>
        <a:hlink>
          <a:srgbClr val="FF3399"/>
        </a:hlink>
        <a:folHlink>
          <a:srgbClr val="FE1F0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egos artificiales 2">
        <a:dk1>
          <a:srgbClr val="0000A4"/>
        </a:dk1>
        <a:lt1>
          <a:srgbClr val="CCFFFF"/>
        </a:lt1>
        <a:dk2>
          <a:srgbClr val="000066"/>
        </a:dk2>
        <a:lt2>
          <a:srgbClr val="00FFFF"/>
        </a:lt2>
        <a:accent1>
          <a:srgbClr val="51B2E3"/>
        </a:accent1>
        <a:accent2>
          <a:srgbClr val="04E8AC"/>
        </a:accent2>
        <a:accent3>
          <a:srgbClr val="AAAAB8"/>
        </a:accent3>
        <a:accent4>
          <a:srgbClr val="AEDADA"/>
        </a:accent4>
        <a:accent5>
          <a:srgbClr val="B3D5EF"/>
        </a:accent5>
        <a:accent6>
          <a:srgbClr val="03D29B"/>
        </a:accent6>
        <a:hlink>
          <a:srgbClr val="FF3399"/>
        </a:hlink>
        <a:folHlink>
          <a:srgbClr val="8F5FD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egos artificiales 3">
        <a:dk1>
          <a:srgbClr val="9F237F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E702D1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egos artificiales 4">
        <a:dk1>
          <a:srgbClr val="00603B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06E315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egos artificiales 5">
        <a:dk1>
          <a:srgbClr val="FF6600"/>
        </a:dk1>
        <a:lt1>
          <a:srgbClr val="FFFFFF"/>
        </a:lt1>
        <a:dk2>
          <a:srgbClr val="003366"/>
        </a:dk2>
        <a:lt2>
          <a:srgbClr val="FFFFFF"/>
        </a:lt2>
        <a:accent1>
          <a:srgbClr val="FF99FF"/>
        </a:accent1>
        <a:accent2>
          <a:srgbClr val="FFFF99"/>
        </a:accent2>
        <a:accent3>
          <a:srgbClr val="AAADB8"/>
        </a:accent3>
        <a:accent4>
          <a:srgbClr val="DADADA"/>
        </a:accent4>
        <a:accent5>
          <a:srgbClr val="FFCAFF"/>
        </a:accent5>
        <a:accent6>
          <a:srgbClr val="E7E78A"/>
        </a:accent6>
        <a:hlink>
          <a:srgbClr val="FF33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egos artificiales 6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8A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YO NO SEP..</Template>
  <TotalTime>1</TotalTime>
  <Words>73</Words>
  <Application>Microsoft Office PowerPoint</Application>
  <PresentationFormat>Presentación en pantalla (4:3)</PresentationFormat>
  <Paragraphs>30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1" baseType="lpstr">
      <vt:lpstr>Arial</vt:lpstr>
      <vt:lpstr>Arial Black</vt:lpstr>
      <vt:lpstr>Times New Roman</vt:lpstr>
      <vt:lpstr>Wingdings</vt:lpstr>
      <vt:lpstr>YO NO SEP..</vt:lpstr>
      <vt:lpstr>Diseño predeterminado</vt:lpstr>
      <vt:lpstr>YO NO SEPO NÁ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NO SEPO NÁ</dc:title>
  <dc:creator>JOSE LUIS</dc:creator>
  <cp:lastModifiedBy>JOSE LUIS</cp:lastModifiedBy>
  <cp:revision>1</cp:revision>
  <dcterms:created xsi:type="dcterms:W3CDTF">2014-02-24T20:41:35Z</dcterms:created>
  <dcterms:modified xsi:type="dcterms:W3CDTF">2014-02-24T20:43:32Z</dcterms:modified>
</cp:coreProperties>
</file>