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79" r:id="rId3"/>
    <p:sldId id="280" r:id="rId4"/>
    <p:sldId id="281" r:id="rId5"/>
    <p:sldId id="282" r:id="rId6"/>
    <p:sldId id="283" r:id="rId7"/>
    <p:sldId id="284" r:id="rId8"/>
    <p:sldId id="285" r:id="rId9"/>
    <p:sldId id="286" r:id="rId10"/>
    <p:sldId id="287" r:id="rId11"/>
    <p:sldId id="289" r:id="rId12"/>
    <p:sldId id="290" r:id="rId13"/>
    <p:sldId id="291" r:id="rId14"/>
    <p:sldId id="292" r:id="rId15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sz="4400" b="1" kern="1200">
        <a:solidFill>
          <a:srgbClr val="FFFF00"/>
        </a:solidFill>
        <a:latin typeface="Tw Cen MT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4400" b="1" kern="1200">
        <a:solidFill>
          <a:srgbClr val="FFFF00"/>
        </a:solidFill>
        <a:latin typeface="Tw Cen MT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4400" b="1" kern="1200">
        <a:solidFill>
          <a:srgbClr val="FFFF00"/>
        </a:solidFill>
        <a:latin typeface="Tw Cen MT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4400" b="1" kern="1200">
        <a:solidFill>
          <a:srgbClr val="FFFF00"/>
        </a:solidFill>
        <a:latin typeface="Tw Cen MT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4400" b="1" kern="1200">
        <a:solidFill>
          <a:srgbClr val="FFFF00"/>
        </a:solidFill>
        <a:latin typeface="Tw Cen MT" pitchFamily="34" charset="0"/>
        <a:ea typeface="+mn-ea"/>
        <a:cs typeface="+mn-cs"/>
      </a:defRPr>
    </a:lvl5pPr>
    <a:lvl6pPr marL="2286000" algn="l" defTabSz="914400" rtl="0" eaLnBrk="1" latinLnBrk="0" hangingPunct="1">
      <a:defRPr sz="4400" b="1" kern="1200">
        <a:solidFill>
          <a:srgbClr val="FFFF00"/>
        </a:solidFill>
        <a:latin typeface="Tw Cen MT" pitchFamily="34" charset="0"/>
        <a:ea typeface="+mn-ea"/>
        <a:cs typeface="+mn-cs"/>
      </a:defRPr>
    </a:lvl6pPr>
    <a:lvl7pPr marL="2743200" algn="l" defTabSz="914400" rtl="0" eaLnBrk="1" latinLnBrk="0" hangingPunct="1">
      <a:defRPr sz="4400" b="1" kern="1200">
        <a:solidFill>
          <a:srgbClr val="FFFF00"/>
        </a:solidFill>
        <a:latin typeface="Tw Cen MT" pitchFamily="34" charset="0"/>
        <a:ea typeface="+mn-ea"/>
        <a:cs typeface="+mn-cs"/>
      </a:defRPr>
    </a:lvl7pPr>
    <a:lvl8pPr marL="3200400" algn="l" defTabSz="914400" rtl="0" eaLnBrk="1" latinLnBrk="0" hangingPunct="1">
      <a:defRPr sz="4400" b="1" kern="1200">
        <a:solidFill>
          <a:srgbClr val="FFFF00"/>
        </a:solidFill>
        <a:latin typeface="Tw Cen MT" pitchFamily="34" charset="0"/>
        <a:ea typeface="+mn-ea"/>
        <a:cs typeface="+mn-cs"/>
      </a:defRPr>
    </a:lvl8pPr>
    <a:lvl9pPr marL="3657600" algn="l" defTabSz="914400" rtl="0" eaLnBrk="1" latinLnBrk="0" hangingPunct="1">
      <a:defRPr sz="4400" b="1" kern="1200">
        <a:solidFill>
          <a:srgbClr val="FFFF00"/>
        </a:solidFill>
        <a:latin typeface="Tw Cen MT" pitchFamily="34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zz26GpUZZwjQVVWdC/6TYw==" hashData="eYOW3PwP2rxjSr5/PJyB671xXI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FF"/>
    <a:srgbClr val="000014"/>
    <a:srgbClr val="00002A"/>
    <a:srgbClr val="000054"/>
    <a:srgbClr val="FFFF00"/>
    <a:srgbClr val="FFCCFF"/>
    <a:srgbClr val="99CCFF"/>
    <a:srgbClr val="CCFF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565" autoAdjust="0"/>
    <p:restoredTop sz="94662" autoAdjust="0"/>
  </p:normalViewPr>
  <p:slideViewPr>
    <p:cSldViewPr>
      <p:cViewPr varScale="1">
        <p:scale>
          <a:sx n="72" d="100"/>
          <a:sy n="72" d="100"/>
        </p:scale>
        <p:origin x="-936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45790C-D2CA-4696-9E30-2D6C6B436B7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fade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912983-1E8A-4D3F-8E9B-03A604D27E2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fade thruBlk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841143-7770-43DA-97EE-CA50020D9AA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fade thruBlk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748474-6A73-4080-A4D8-5E917A75EFB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fade thruBlk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852B8C-D441-4989-9713-61895072A6A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fade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B3D966-6680-485B-8DB7-37F9C8C3D43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fade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B1D826-73B5-4EE7-80F6-42190C07E4C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9A2EB2-39A5-413F-B3B4-55D4F3B8B0A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fade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43832F-B5AD-4312-A0F1-330F5F2DDDF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fade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FFE66D-E71D-4849-81B6-97F00959ABD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fade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3D869D-CA49-4120-AF82-E61352FB0B3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fade thruBlk="1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 smtClean="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="0" smtClean="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 smtClean="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fld id="{EB03AC35-3DF0-4FBA-A37E-7141D1E3C06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ransition spd="slow">
    <p:push dir="r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b="0">
              <a:solidFill>
                <a:srgbClr val="000000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4.png"/><Relationship Id="rId10" Type="http://schemas.openxmlformats.org/officeDocument/2006/relationships/image" Target="../media/image1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4" descr="108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88913"/>
            <a:ext cx="9144000" cy="1143000"/>
          </a:xfrm>
          <a:effectLst>
            <a:outerShdw dist="17961" dir="2700000" algn="ctr" rotWithShape="0">
              <a:srgbClr val="CCFF66">
                <a:alpha val="50000"/>
              </a:srgbClr>
            </a:outerShdw>
          </a:effectLst>
        </p:spPr>
        <p:txBody>
          <a:bodyPr/>
          <a:lstStyle/>
          <a:p>
            <a:pPr eaLnBrk="1" hangingPunct="1"/>
            <a:r>
              <a:rPr lang="es-ES_tradnl" sz="6000" b="1" dirty="0" smtClean="0">
                <a:solidFill>
                  <a:srgbClr val="FF0000"/>
                </a:solidFill>
                <a:latin typeface="Tempus Sans ITC" pitchFamily="82" charset="0"/>
              </a:rPr>
              <a:t>Vocabulario femenino</a:t>
            </a:r>
          </a:p>
        </p:txBody>
      </p:sp>
      <p:sp>
        <p:nvSpPr>
          <p:cNvPr id="2053" name="Rectangle 5"/>
          <p:cNvSpPr>
            <a:spLocks noChangeArrowheads="1"/>
          </p:cNvSpPr>
          <p:nvPr/>
        </p:nvSpPr>
        <p:spPr bwMode="auto">
          <a:xfrm>
            <a:off x="6877050" y="1989138"/>
            <a:ext cx="2087563" cy="316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anchor="ctr"/>
          <a:lstStyle/>
          <a:p>
            <a:pPr algn="ctr" eaLnBrk="0" hangingPunct="0"/>
            <a:r>
              <a:rPr lang="es-ES" sz="2800">
                <a:latin typeface="Tempus Sans ITC" pitchFamily="82" charset="0"/>
              </a:rPr>
              <a:t>LAS  10 PALABRAS              MAS                    USADAS                     POR LAS MUJERES</a:t>
            </a:r>
            <a:r>
              <a:rPr lang="es-ES" sz="2800" b="0">
                <a:latin typeface="Tempus Sans ITC" pitchFamily="82" charset="0"/>
              </a:rPr>
              <a:t> </a:t>
            </a:r>
          </a:p>
        </p:txBody>
      </p:sp>
    </p:spTree>
  </p:cSld>
  <p:clrMapOvr>
    <a:masterClrMapping/>
  </p:clrMapOvr>
  <p:transition spd="slow">
    <p:push dir="r"/>
    <p:sndAc>
      <p:stSnd loop="1">
        <p:snd r:embed="rId2" name="Clayderman_outra_vez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96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8" grpId="0"/>
      <p:bldP spid="205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143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>
          <a:xfrm>
            <a:off x="-541338" y="-387350"/>
            <a:ext cx="5618163" cy="3789363"/>
          </a:xfrm>
        </p:spPr>
        <p:txBody>
          <a:bodyPr/>
          <a:lstStyle/>
          <a:p>
            <a:pPr marL="838200" indent="-838200" algn="l" eaLnBrk="1" hangingPunct="1"/>
            <a:r>
              <a:rPr lang="es-ES" sz="2400" smtClean="0">
                <a:latin typeface="Tempus Sans ITC" pitchFamily="82" charset="0"/>
              </a:rPr>
              <a:t>           </a:t>
            </a:r>
            <a:r>
              <a:rPr lang="es-ES" sz="2000" b="1" smtClean="0">
                <a:latin typeface="Tempus Sans ITC" pitchFamily="82" charset="0"/>
              </a:rPr>
              <a:t>1 )    Y LISTO: </a:t>
            </a:r>
            <a:br>
              <a:rPr lang="es-ES" sz="2000" b="1" smtClean="0">
                <a:latin typeface="Tempus Sans ITC" pitchFamily="82" charset="0"/>
              </a:rPr>
            </a:br>
            <a:r>
              <a:rPr lang="es-ES" sz="2000" b="1" smtClean="0">
                <a:latin typeface="Tempus Sans ITC" pitchFamily="82" charset="0"/>
              </a:rPr>
              <a:t/>
            </a:r>
            <a:br>
              <a:rPr lang="es-ES" sz="2000" b="1" smtClean="0">
                <a:latin typeface="Tempus Sans ITC" pitchFamily="82" charset="0"/>
              </a:rPr>
            </a:br>
            <a:r>
              <a:rPr lang="es-ES" sz="2000" b="1" smtClean="0">
                <a:latin typeface="Tempus Sans ITC" pitchFamily="82" charset="0"/>
              </a:rPr>
              <a:t>Ésta es la palabra que usan las mujeres          para terminar una discusión cuando             han dicho la última palabra y tú te has quedado callado. Significa que                     están seguras de                                                 tener razón.</a:t>
            </a:r>
            <a:r>
              <a:rPr lang="es-ES" sz="2400" smtClean="0">
                <a:latin typeface="Tempus Sans ITC" pitchFamily="82" charset="0"/>
              </a:rPr>
              <a:t> </a:t>
            </a:r>
            <a:endParaRPr lang="es-ES_tradnl" sz="2400" smtClean="0">
              <a:latin typeface="Tempus Sans ITC" pitchFamily="82" charset="0"/>
            </a:endParaRPr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30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4" descr="145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>
          <a:xfrm>
            <a:off x="4643438" y="188913"/>
            <a:ext cx="4314825" cy="4465637"/>
          </a:xfrm>
        </p:spPr>
        <p:txBody>
          <a:bodyPr/>
          <a:lstStyle/>
          <a:p>
            <a:pPr marL="838200" indent="-838200" algn="r" eaLnBrk="1" hangingPunct="1"/>
            <a:r>
              <a:rPr lang="es-ES" sz="2400" b="1" smtClean="0">
                <a:latin typeface="Tempus Sans ITC" pitchFamily="82" charset="0"/>
              </a:rPr>
              <a:t>2)     5 MINUTOS</a:t>
            </a:r>
            <a:r>
              <a:rPr lang="es-ES" sz="2400" smtClean="0">
                <a:latin typeface="Tempus Sans ITC" pitchFamily="82" charset="0"/>
              </a:rPr>
              <a:t>:  </a:t>
            </a:r>
            <a:br>
              <a:rPr lang="es-ES" sz="2400" smtClean="0">
                <a:latin typeface="Tempus Sans ITC" pitchFamily="82" charset="0"/>
              </a:rPr>
            </a:br>
            <a:r>
              <a:rPr lang="es-ES" sz="2400" smtClean="0">
                <a:latin typeface="Tempus Sans ITC" pitchFamily="82" charset="0"/>
              </a:rPr>
              <a:t>                                             </a:t>
            </a:r>
            <a:r>
              <a:rPr lang="es-ES" sz="2000" b="1" smtClean="0">
                <a:latin typeface="Tempus Sans ITC" pitchFamily="82" charset="0"/>
              </a:rPr>
              <a:t>Puede tener dos significados: si tú la estás necesitando para algo y la mujer se está vistiendo, está hablando           por teléfono o viendo                   su telenovela favorita,     significa </a:t>
            </a:r>
            <a:r>
              <a:rPr lang="es-ES" sz="2000" b="1" u="sng" smtClean="0">
                <a:latin typeface="Tempus Sans ITC" pitchFamily="82" charset="0"/>
              </a:rPr>
              <a:t>media hora</a:t>
            </a:r>
            <a:r>
              <a:rPr lang="es-ES" sz="2000" b="1" smtClean="0">
                <a:latin typeface="Tempus Sans ITC" pitchFamily="82" charset="0"/>
              </a:rPr>
              <a:t>.                                             Si ella te necesita                                        para algo y tú estas jugando al playstation o viendo un partido, significa </a:t>
            </a:r>
            <a:r>
              <a:rPr lang="es-ES" sz="2000" b="1" u="sng" smtClean="0">
                <a:latin typeface="Tempus Sans ITC" pitchFamily="82" charset="0"/>
              </a:rPr>
              <a:t>dos minutos</a:t>
            </a:r>
            <a:r>
              <a:rPr lang="es-ES" sz="2000" u="sng" smtClean="0">
                <a:latin typeface="Tempus Sans ITC" pitchFamily="82" charset="0"/>
              </a:rPr>
              <a:t>  </a:t>
            </a:r>
            <a:r>
              <a:rPr lang="es-ES" sz="2000" smtClean="0">
                <a:latin typeface="Tempus Sans ITC" pitchFamily="82" charset="0"/>
              </a:rPr>
              <a:t>.</a:t>
            </a:r>
            <a:r>
              <a:rPr lang="es-ES" smtClean="0">
                <a:latin typeface="Tempus Sans ITC" pitchFamily="82" charset="0"/>
              </a:rPr>
              <a:t> </a:t>
            </a:r>
            <a:endParaRPr lang="es-ES_tradnl" smtClean="0">
              <a:latin typeface="Tempus Sans ITC" pitchFamily="82" charset="0"/>
            </a:endParaRPr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30000">
                                          <p:val>
                                            <p:strVal val="#ppt_h/2"/>
                                          </p:val>
                                        </p:tav>
                                        <p:tav tm="40000">
                                          <p:val>
                                            <p:strVal val="#ppt_h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"/>
                                          </p:val>
                                        </p:tav>
                                        <p:tav tm="60000">
                                          <p:val>
                                            <p:strVal val="#ppt_h"/>
                                          </p:val>
                                        </p:tav>
                                        <p:tav tm="69900">
                                          <p:val>
                                            <p:strVal val="#ppt_h/2"/>
                                          </p:val>
                                        </p:tav>
                                        <p:tav tm="8000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5"/>
                                          </p:val>
                                        </p:tav>
                                        <p:tav tm="20000">
                                          <p:val>
                                            <p:strVal val="#ppt_y-.2"/>
                                          </p:val>
                                        </p:tav>
                                        <p:tav tm="30000">
                                          <p:val>
                                            <p:strVal val="#ppt_y"/>
                                          </p:val>
                                        </p:tav>
                                        <p:tav tm="40000">
                                          <p:val>
                                            <p:strVal val="#ppt_y-.15"/>
                                          </p:val>
                                        </p:tav>
                                        <p:tav tm="50000">
                                          <p:val>
                                            <p:strVal val="#ppt_y"/>
                                          </p:val>
                                        </p:tav>
                                        <p:tav tm="60000">
                                          <p:val>
                                            <p:strVal val="#ppt_y-.1"/>
                                          </p:val>
                                        </p:tav>
                                        <p:tav tm="69900">
                                          <p:val>
                                            <p:strVal val="#ppt_y"/>
                                          </p:val>
                                        </p:tav>
                                        <p:tav tm="80000">
                                          <p:val>
                                            <p:strVal val="#ppt_y-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4" descr="144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>
          <a:xfrm>
            <a:off x="-541338" y="-315913"/>
            <a:ext cx="5940426" cy="5607051"/>
          </a:xfrm>
        </p:spPr>
        <p:txBody>
          <a:bodyPr/>
          <a:lstStyle/>
          <a:p>
            <a:pPr marL="838200" indent="-838200" algn="l" eaLnBrk="1" hangingPunct="1"/>
            <a:r>
              <a:rPr lang="es-ES" sz="2000" b="1" smtClean="0">
                <a:latin typeface="Tempus Sans ITC" pitchFamily="82" charset="0"/>
              </a:rPr>
              <a:t>             3)   NADA</a:t>
            </a:r>
            <a:r>
              <a:rPr lang="es-ES" sz="2000" smtClean="0">
                <a:latin typeface="Tempus Sans ITC" pitchFamily="82" charset="0"/>
              </a:rPr>
              <a:t>: </a:t>
            </a:r>
            <a:br>
              <a:rPr lang="es-ES" sz="2000" smtClean="0">
                <a:latin typeface="Tempus Sans ITC" pitchFamily="82" charset="0"/>
              </a:rPr>
            </a:br>
            <a:r>
              <a:rPr lang="es-ES" sz="2000" smtClean="0">
                <a:latin typeface="Tempus Sans ITC" pitchFamily="82" charset="0"/>
              </a:rPr>
              <a:t/>
            </a:r>
            <a:br>
              <a:rPr lang="es-ES" sz="2000" smtClean="0">
                <a:latin typeface="Tempus Sans ITC" pitchFamily="82" charset="0"/>
              </a:rPr>
            </a:br>
            <a:r>
              <a:rPr lang="es-ES" sz="2000" b="1" smtClean="0">
                <a:latin typeface="Tempus Sans ITC" pitchFamily="82" charset="0"/>
              </a:rPr>
              <a:t>Significa mucha rabia o fastidio por algo. Generalmente la utilizan cuando el hombre pregunta </a:t>
            </a:r>
            <a:r>
              <a:rPr lang="es-ES" sz="2000" b="1" i="1" smtClean="0">
                <a:latin typeface="Tempus Sans ITC" pitchFamily="82" charset="0"/>
              </a:rPr>
              <a:t>¿Te pasa algo?. Quiere</a:t>
            </a:r>
            <a:r>
              <a:rPr lang="es-ES" sz="2000" b="1" smtClean="0">
                <a:latin typeface="Tempus Sans ITC" pitchFamily="82" charset="0"/>
              </a:rPr>
              <a:t> decir que              SÍ pasa algo y es muy grave.                             Discusiones que empiezan con NADA normalmente                                                         duran de una                                                               hora a 3 años                                                                  y terminan                                                                       con                                                                            LISTO  </a:t>
            </a:r>
            <a:br>
              <a:rPr lang="es-ES" sz="2000" b="1" smtClean="0">
                <a:latin typeface="Tempus Sans ITC" pitchFamily="82" charset="0"/>
              </a:rPr>
            </a:br>
            <a:r>
              <a:rPr lang="es-ES" sz="2000" b="1" smtClean="0">
                <a:latin typeface="Tempus Sans ITC" pitchFamily="82" charset="0"/>
              </a:rPr>
              <a:t>                                                                        (ver el punto 1).</a:t>
            </a:r>
            <a:br>
              <a:rPr lang="es-ES" sz="2000" b="1" smtClean="0">
                <a:latin typeface="Tempus Sans ITC" pitchFamily="82" charset="0"/>
              </a:rPr>
            </a:br>
            <a:endParaRPr lang="es-ES_tradnl" sz="2000" b="1" smtClean="0">
              <a:latin typeface="Tempus Sans ITC" pitchFamily="82" charset="0"/>
            </a:endParaRPr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8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8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4" descr="0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4724400"/>
            <a:ext cx="9144000" cy="1143000"/>
          </a:xfrm>
          <a:effectLst>
            <a:outerShdw dist="35921" dir="2700000" algn="ctr" rotWithShape="0">
              <a:schemeClr val="tx1"/>
            </a:outerShdw>
          </a:effectLst>
        </p:spPr>
        <p:txBody>
          <a:bodyPr/>
          <a:lstStyle/>
          <a:p>
            <a:pPr eaLnBrk="1" hangingPunct="1"/>
            <a:r>
              <a:rPr lang="es-ES" sz="2000" b="1" smtClean="0">
                <a:solidFill>
                  <a:srgbClr val="99CCFF"/>
                </a:solidFill>
                <a:latin typeface="Tempus Sans ITC" pitchFamily="82" charset="0"/>
              </a:rPr>
              <a:t>4)     HAZ LO QUE QUIERAS:                                                                                     Definitivamente significa que NO hagas lo que quieras.                                                         ¡¡NI SE TE OCURRA!! </a:t>
            </a:r>
            <a:endParaRPr lang="es-ES_tradnl" sz="2000" b="1" smtClean="0">
              <a:solidFill>
                <a:srgbClr val="99CCFF"/>
              </a:solidFill>
              <a:latin typeface="Tempus Sans ITC" pitchFamily="82" charset="0"/>
            </a:endParaRPr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337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4" descr="1342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>
          <a:xfrm>
            <a:off x="250825" y="0"/>
            <a:ext cx="8569325" cy="2808288"/>
          </a:xfrm>
          <a:effectLst>
            <a:outerShdw dist="35921" dir="2700000" algn="ctr" rotWithShape="0">
              <a:schemeClr val="tx1"/>
            </a:outerShdw>
          </a:effectLst>
        </p:spPr>
        <p:txBody>
          <a:bodyPr/>
          <a:lstStyle/>
          <a:p>
            <a:pPr eaLnBrk="1" hangingPunct="1"/>
            <a:r>
              <a:rPr lang="es-ES" sz="2000" b="1" smtClean="0">
                <a:solidFill>
                  <a:srgbClr val="FFCCFF"/>
                </a:solidFill>
                <a:latin typeface="Tempus Sans ITC" pitchFamily="82" charset="0"/>
              </a:rPr>
              <a:t>5)     GRAN SUSPIRO:                                                                                                        Es como una palabra, pero no verbal. Muy a menudo los hombres no lo saben interpretar. Un GRAN SUSPIRO significa que ella piensa que eres un idiota y se pregunta por qué está perdiendo su tiempo peleando contigo discutiendo sobre NADA    (ver el punto 3).</a:t>
            </a:r>
            <a:br>
              <a:rPr lang="es-ES" sz="2000" b="1" smtClean="0">
                <a:solidFill>
                  <a:srgbClr val="FFCCFF"/>
                </a:solidFill>
                <a:latin typeface="Tempus Sans ITC" pitchFamily="82" charset="0"/>
              </a:rPr>
            </a:br>
            <a:endParaRPr lang="es-ES_tradnl" sz="2000" b="1" smtClean="0">
              <a:solidFill>
                <a:srgbClr val="FFCCFF"/>
              </a:solidFill>
              <a:latin typeface="Tempus Sans ITC" pitchFamily="82" charset="0"/>
            </a:endParaRPr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34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4" descr="3393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>
          <a:xfrm>
            <a:off x="-468313" y="836613"/>
            <a:ext cx="9144001" cy="3014662"/>
          </a:xfrm>
        </p:spPr>
        <p:txBody>
          <a:bodyPr/>
          <a:lstStyle/>
          <a:p>
            <a:pPr marL="838200" indent="-838200" eaLnBrk="1" hangingPunct="1"/>
            <a:r>
              <a:rPr lang="es-ES" sz="2800" b="1" smtClean="0">
                <a:latin typeface="Tempus Sans ITC" pitchFamily="82" charset="0"/>
              </a:rPr>
              <a:t>6)   OK.  ESTÁ BIEN:</a:t>
            </a:r>
            <a:br>
              <a:rPr lang="es-ES" sz="2800" b="1" smtClean="0">
                <a:latin typeface="Tempus Sans ITC" pitchFamily="82" charset="0"/>
              </a:rPr>
            </a:br>
            <a:r>
              <a:rPr lang="es-ES" sz="2800" b="1" smtClean="0">
                <a:latin typeface="Tempus Sans ITC" pitchFamily="82" charset="0"/>
              </a:rPr>
              <a:t>Es una de las palabras mas peligrosas que una mujer puede decir a un hombre. Aunque da la impresión de significar que te dan la razón, realmente significa que la mujer necesita tiempo para pensar muy bien antes de decidir cómo y cuándo hacértelas pagar.  Y lo vas a pagar, seguro.</a:t>
            </a:r>
            <a:br>
              <a:rPr lang="es-ES" sz="2800" b="1" smtClean="0">
                <a:latin typeface="Tempus Sans ITC" pitchFamily="82" charset="0"/>
              </a:rPr>
            </a:br>
            <a:endParaRPr lang="es-ES_tradnl" sz="2800" b="1" smtClean="0">
              <a:latin typeface="Tempus Sans ITC" pitchFamily="82" charset="0"/>
            </a:endParaRPr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30000">
                                          <p:val>
                                            <p:strVal val="#ppt_h/2"/>
                                          </p:val>
                                        </p:tav>
                                        <p:tav tm="40000">
                                          <p:val>
                                            <p:strVal val="#ppt_h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"/>
                                          </p:val>
                                        </p:tav>
                                        <p:tav tm="60000">
                                          <p:val>
                                            <p:strVal val="#ppt_h"/>
                                          </p:val>
                                        </p:tav>
                                        <p:tav tm="69900">
                                          <p:val>
                                            <p:strVal val="#ppt_h/2"/>
                                          </p:val>
                                        </p:tav>
                                        <p:tav tm="8000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5"/>
                                          </p:val>
                                        </p:tav>
                                        <p:tav tm="20000">
                                          <p:val>
                                            <p:strVal val="#ppt_y-.2"/>
                                          </p:val>
                                        </p:tav>
                                        <p:tav tm="30000">
                                          <p:val>
                                            <p:strVal val="#ppt_y"/>
                                          </p:val>
                                        </p:tav>
                                        <p:tav tm="40000">
                                          <p:val>
                                            <p:strVal val="#ppt_y-.15"/>
                                          </p:val>
                                        </p:tav>
                                        <p:tav tm="50000">
                                          <p:val>
                                            <p:strVal val="#ppt_y"/>
                                          </p:val>
                                        </p:tav>
                                        <p:tav tm="60000">
                                          <p:val>
                                            <p:strVal val="#ppt_y-.1"/>
                                          </p:val>
                                        </p:tav>
                                        <p:tav tm="69900">
                                          <p:val>
                                            <p:strVal val="#ppt_y"/>
                                          </p:val>
                                        </p:tav>
                                        <p:tav tm="80000">
                                          <p:val>
                                            <p:strVal val="#ppt_y-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4" descr="10483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>
          <a:xfrm>
            <a:off x="250825" y="836613"/>
            <a:ext cx="2952750" cy="4240212"/>
          </a:xfrm>
        </p:spPr>
        <p:txBody>
          <a:bodyPr/>
          <a:lstStyle/>
          <a:p>
            <a:pPr algn="l" eaLnBrk="1" hangingPunct="1"/>
            <a:r>
              <a:rPr lang="es-ES" sz="2000" b="1" smtClean="0">
                <a:latin typeface="Tempus Sans ITC" pitchFamily="82" charset="0"/>
              </a:rPr>
              <a:t>7)   GRACIAS: </a:t>
            </a:r>
            <a:br>
              <a:rPr lang="es-ES" sz="2000" b="1" smtClean="0">
                <a:latin typeface="Tempus Sans ITC" pitchFamily="82" charset="0"/>
              </a:rPr>
            </a:br>
            <a:r>
              <a:rPr lang="es-ES" sz="2000" b="1" smtClean="0">
                <a:latin typeface="Tempus Sans ITC" pitchFamily="82" charset="0"/>
              </a:rPr>
              <a:t>                                                  Por tradición la mujer pronuncia esta palabra solamente una vez al año. Si una mujer te da las gracias, no hagas preguntas o no te desmayes; quiere sólo dar las gracias. Nota: pero si dice MUCHAS GRACIAS es puro sarcasmo y no te está dando las gracias de verdad.</a:t>
            </a:r>
            <a:br>
              <a:rPr lang="es-ES" sz="2000" b="1" smtClean="0">
                <a:latin typeface="Tempus Sans ITC" pitchFamily="82" charset="0"/>
              </a:rPr>
            </a:br>
            <a:endParaRPr lang="es-ES_tradnl" sz="2000" b="1" smtClean="0">
              <a:latin typeface="Tempus Sans ITC" pitchFamily="82" charset="0"/>
            </a:endParaRPr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68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68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30000">
                                          <p:val>
                                            <p:strVal val="#ppt_h/2"/>
                                          </p:val>
                                        </p:tav>
                                        <p:tav tm="40000">
                                          <p:val>
                                            <p:strVal val="#ppt_h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"/>
                                          </p:val>
                                        </p:tav>
                                        <p:tav tm="60000">
                                          <p:val>
                                            <p:strVal val="#ppt_h"/>
                                          </p:val>
                                        </p:tav>
                                        <p:tav tm="69900">
                                          <p:val>
                                            <p:strVal val="#ppt_h/2"/>
                                          </p:val>
                                        </p:tav>
                                        <p:tav tm="8000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68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68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5"/>
                                          </p:val>
                                        </p:tav>
                                        <p:tav tm="20000">
                                          <p:val>
                                            <p:strVal val="#ppt_y-.2"/>
                                          </p:val>
                                        </p:tav>
                                        <p:tav tm="30000">
                                          <p:val>
                                            <p:strVal val="#ppt_y"/>
                                          </p:val>
                                        </p:tav>
                                        <p:tav tm="40000">
                                          <p:val>
                                            <p:strVal val="#ppt_y-.15"/>
                                          </p:val>
                                        </p:tav>
                                        <p:tav tm="50000">
                                          <p:val>
                                            <p:strVal val="#ppt_y"/>
                                          </p:val>
                                        </p:tav>
                                        <p:tav tm="60000">
                                          <p:val>
                                            <p:strVal val="#ppt_y-.1"/>
                                          </p:val>
                                        </p:tav>
                                        <p:tav tm="69900">
                                          <p:val>
                                            <p:strVal val="#ppt_y"/>
                                          </p:val>
                                        </p:tav>
                                        <p:tav tm="80000">
                                          <p:val>
                                            <p:strVal val="#ppt_y-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4" descr="15544221_DSC08352wc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>
          <a:xfrm>
            <a:off x="971550" y="549275"/>
            <a:ext cx="7920038" cy="3375025"/>
          </a:xfrm>
        </p:spPr>
        <p:txBody>
          <a:bodyPr/>
          <a:lstStyle/>
          <a:p>
            <a:pPr eaLnBrk="1" hangingPunct="1"/>
            <a:r>
              <a:rPr lang="es-ES" sz="2800" smtClean="0">
                <a:latin typeface="Tempus Sans ITC" pitchFamily="82" charset="0"/>
              </a:rPr>
              <a:t>8)    </a:t>
            </a:r>
            <a:r>
              <a:rPr lang="es-ES" sz="2800" b="1" smtClean="0">
                <a:latin typeface="Tempus Sans ITC" pitchFamily="82" charset="0"/>
              </a:rPr>
              <a:t>COMO QUIERAS</a:t>
            </a:r>
            <a:r>
              <a:rPr lang="es-ES" sz="2800" smtClean="0">
                <a:latin typeface="Tempus Sans ITC" pitchFamily="82" charset="0"/>
              </a:rPr>
              <a:t>:                                                       Es el modo gentil de                                                         la mujer para decir                                                         ¡¡¡</a:t>
            </a:r>
            <a:r>
              <a:rPr lang="es-ES" sz="2800" i="1" smtClean="0">
                <a:latin typeface="Tempus Sans ITC" pitchFamily="82" charset="0"/>
              </a:rPr>
              <a:t>vete a la mierda</a:t>
            </a:r>
            <a:r>
              <a:rPr lang="es-ES" sz="2800" smtClean="0">
                <a:latin typeface="Tempus Sans ITC" pitchFamily="82" charset="0"/>
              </a:rPr>
              <a:t>!!!!</a:t>
            </a:r>
            <a:br>
              <a:rPr lang="es-ES" sz="2800" smtClean="0">
                <a:latin typeface="Tempus Sans ITC" pitchFamily="82" charset="0"/>
              </a:rPr>
            </a:br>
            <a:endParaRPr lang="es-ES_tradnl" sz="2800" smtClean="0">
              <a:latin typeface="Tempus Sans ITC" pitchFamily="82" charset="0"/>
            </a:endParaRPr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378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4" descr="34941203_DSC_632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6084888" cy="5030788"/>
          </a:xfrm>
        </p:spPr>
        <p:txBody>
          <a:bodyPr/>
          <a:lstStyle/>
          <a:p>
            <a:pPr algn="l" eaLnBrk="1" hangingPunct="1"/>
            <a:r>
              <a:rPr lang="es-ES" sz="2000" b="1" smtClean="0">
                <a:solidFill>
                  <a:srgbClr val="FFFF00"/>
                </a:solidFill>
                <a:latin typeface="Tempus Sans ITC" pitchFamily="82" charset="0"/>
              </a:rPr>
              <a:t>9)     NO TE PREOCUPES,  QUE YO LO HAGO:                                                   Otra frase peligrosa. Significa que una mujer pidió a           un hombre algo dos veces (no importa si fue                  hace poco o incluso en años diferentes),                                   y consideró necesario darse por vencida y                          hacerlo ella misma.                                                                  Esto llevará al hombre a                                                 preguntarse ¿pero qué                                                                hice de malo?                                                                                 La respuesta de                                                                            la mujer es el                                                                           punto numero 3.</a:t>
            </a:r>
            <a:br>
              <a:rPr lang="es-ES" sz="2000" b="1" smtClean="0">
                <a:solidFill>
                  <a:srgbClr val="FFFF00"/>
                </a:solidFill>
                <a:latin typeface="Tempus Sans ITC" pitchFamily="82" charset="0"/>
              </a:rPr>
            </a:br>
            <a:endParaRPr lang="es-ES_tradnl" sz="2000" b="1" smtClean="0">
              <a:solidFill>
                <a:srgbClr val="FFFF00"/>
              </a:solidFill>
              <a:latin typeface="Tempus Sans ITC" pitchFamily="82" charset="0"/>
            </a:endParaRPr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99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99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399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3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4" descr="3096071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4149725"/>
          </a:xfrm>
          <a:effectLst>
            <a:outerShdw dist="35921" dir="2700000" algn="ctr" rotWithShape="0">
              <a:schemeClr val="tx1"/>
            </a:outerShdw>
          </a:effectLst>
        </p:spPr>
        <p:txBody>
          <a:bodyPr/>
          <a:lstStyle/>
          <a:p>
            <a:pPr eaLnBrk="1" hangingPunct="1"/>
            <a:r>
              <a:rPr lang="es-ES" sz="2800" b="1" smtClean="0">
                <a:solidFill>
                  <a:srgbClr val="FFFF00"/>
                </a:solidFill>
                <a:latin typeface="Tempus Sans ITC" pitchFamily="82" charset="0"/>
              </a:rPr>
              <a:t>10)    ¿QUIÉN ES?:                                                                                                                            Ésta es sólo una simple pregunta, pero recuerda que cada vez que una mujer te pregunta 'quién es' en realidad te está preguntando: ¿QUIÉN ES ESA ZORRA Y QUÉ ES LO QUE QUIERE CONTIGO????!!!!!!!'   Ojo con lo que contestas.  De cualquier manera, como no sea tu madre o tu hermana, estás jodido.  </a:t>
            </a:r>
            <a:endParaRPr lang="es-ES_tradnl" sz="2800" b="1" smtClean="0">
              <a:solidFill>
                <a:srgbClr val="FFFF00"/>
              </a:solidFill>
              <a:latin typeface="Tempus Sans ITC" pitchFamily="82" charset="0"/>
            </a:endParaRPr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8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8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4" descr="41342553_223_237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88913"/>
            <a:ext cx="8893175" cy="3744912"/>
          </a:xfrm>
        </p:spPr>
        <p:txBody>
          <a:bodyPr/>
          <a:lstStyle/>
          <a:p>
            <a:pPr eaLnBrk="1" hangingPunct="1"/>
            <a:r>
              <a:rPr lang="es-ES" sz="2800" b="1" u="sng" smtClean="0">
                <a:latin typeface="Tempus Sans ITC" pitchFamily="82" charset="0"/>
              </a:rPr>
              <a:t>¡¡¡ Mándalo a todos los hombres para ayudarles a evitar discusiones inútiles  !!!</a:t>
            </a:r>
            <a:r>
              <a:rPr lang="es-ES" sz="2800" b="1" smtClean="0">
                <a:latin typeface="Tempus Sans ITC" pitchFamily="82" charset="0"/>
              </a:rPr>
              <a:t> </a:t>
            </a:r>
            <a:br>
              <a:rPr lang="es-ES" sz="2800" b="1" smtClean="0">
                <a:latin typeface="Tempus Sans ITC" pitchFamily="82" charset="0"/>
              </a:rPr>
            </a:br>
            <a:r>
              <a:rPr lang="es-ES" sz="2800" b="1" smtClean="0">
                <a:latin typeface="Tempus Sans ITC" pitchFamily="82" charset="0"/>
              </a:rPr>
              <a:t>y </a:t>
            </a:r>
            <a:br>
              <a:rPr lang="es-ES" sz="2800" b="1" smtClean="0">
                <a:latin typeface="Tempus Sans ITC" pitchFamily="82" charset="0"/>
              </a:rPr>
            </a:br>
            <a:r>
              <a:rPr lang="es-ES" sz="2800" b="1" smtClean="0">
                <a:latin typeface="Tempus Sans ITC" pitchFamily="82" charset="0"/>
              </a:rPr>
              <a:t/>
            </a:r>
            <a:br>
              <a:rPr lang="es-ES" sz="2800" b="1" smtClean="0">
                <a:latin typeface="Tempus Sans ITC" pitchFamily="82" charset="0"/>
              </a:rPr>
            </a:br>
            <a:r>
              <a:rPr lang="es-ES" sz="2800" b="1" smtClean="0">
                <a:latin typeface="Tempus Sans ITC" pitchFamily="82" charset="0"/>
              </a:rPr>
              <a:t>¡¡¡ Mándalo a las mujeres que conoces, para hacerlas                reír, porque ellas saben que es verdad !!!</a:t>
            </a:r>
            <a:br>
              <a:rPr lang="es-ES" sz="2800" b="1" smtClean="0">
                <a:latin typeface="Tempus Sans ITC" pitchFamily="82" charset="0"/>
              </a:rPr>
            </a:br>
            <a:r>
              <a:rPr lang="es-ES" sz="2800" b="1" smtClean="0">
                <a:latin typeface="Tempus Sans ITC" pitchFamily="82" charset="0"/>
              </a:rPr>
              <a:t>                                     </a:t>
            </a:r>
            <a:br>
              <a:rPr lang="es-ES" sz="2800" b="1" smtClean="0">
                <a:latin typeface="Tempus Sans ITC" pitchFamily="82" charset="0"/>
              </a:rPr>
            </a:br>
            <a:endParaRPr lang="es-ES_tradnl" sz="2800" b="1" smtClean="0">
              <a:latin typeface="Tempus Sans ITC" pitchFamily="82" charset="0"/>
            </a:endParaRPr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19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19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419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z="1800" b="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 sz="1800" b="0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b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b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b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b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80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sz="1800">
                <a:solidFill>
                  <a:srgbClr val="0066FF"/>
                </a:solidFill>
                <a:latin typeface="Arial" charset="0"/>
              </a:rPr>
              <a:t> </a:t>
            </a:r>
          </a:p>
          <a:p>
            <a:pPr>
              <a:spcBef>
                <a:spcPct val="50000"/>
              </a:spcBef>
            </a:pPr>
            <a:endParaRPr lang="es-ES" sz="1800">
              <a:solidFill>
                <a:srgbClr val="0066FF"/>
              </a:solidFill>
              <a:latin typeface="Arial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ocabulario femenino">
  <a:themeElements>
    <a:clrScheme name="Diseño predeterminado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iseño predeterminado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4400" b="1" i="0" u="none" strike="noStrike" cap="none" normalizeH="0" baseline="0" smtClean="0">
            <a:ln>
              <a:noFill/>
            </a:ln>
            <a:solidFill>
              <a:srgbClr val="FFFF00"/>
            </a:solidFill>
            <a:effectLst/>
            <a:latin typeface="Tw Cen MT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4400" b="1" i="0" u="none" strike="noStrike" cap="none" normalizeH="0" baseline="0" smtClean="0">
            <a:ln>
              <a:noFill/>
            </a:ln>
            <a:solidFill>
              <a:srgbClr val="FFFF00"/>
            </a:solidFill>
            <a:effectLst/>
            <a:latin typeface="Tw Cen MT" pitchFamily="34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Vocabulario femenino</Template>
  <TotalTime>6</TotalTime>
  <Words>286</Words>
  <Application>Microsoft Office PowerPoint</Application>
  <PresentationFormat>Presentación en pantalla (4:3)</PresentationFormat>
  <Paragraphs>15</Paragraphs>
  <Slides>13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13</vt:i4>
      </vt:variant>
    </vt:vector>
  </HeadingPairs>
  <TitlesOfParts>
    <vt:vector size="20" baseType="lpstr">
      <vt:lpstr>Tw Cen MT</vt:lpstr>
      <vt:lpstr>Arial</vt:lpstr>
      <vt:lpstr>Times New Roman</vt:lpstr>
      <vt:lpstr>Calibri</vt:lpstr>
      <vt:lpstr>Tempus Sans ITC</vt:lpstr>
      <vt:lpstr>Vocabulario femenino</vt:lpstr>
      <vt:lpstr>Diseño predeterminado</vt:lpstr>
      <vt:lpstr>Vocabulario femenino</vt:lpstr>
      <vt:lpstr>           1 )    Y LISTO:   Ésta es la palabra que usan las mujeres          para terminar una discusión cuando             han dicho la última palabra y tú te has quedado callado. Significa que                     están seguras de                                                 tener razón. </vt:lpstr>
      <vt:lpstr>2)     5 MINUTOS:                                                Puede tener dos significados: si tú la estás necesitando para algo y la mujer se está vistiendo, está hablando           por teléfono o viendo                   su telenovela favorita,     significa media hora.                                             Si ella te necesita                                        para algo y tú estas jugando al playstation o viendo un partido, significa dos minutos  . </vt:lpstr>
      <vt:lpstr>             3)   NADA:   Significa mucha rabia o fastidio por algo. Generalmente la utilizan cuando el hombre pregunta ¿Te pasa algo?. Quiere decir que              SÍ pasa algo y es muy grave.                             Discusiones que empiezan con NADA normalmente                                                         duran de una                                                               hora a 3 años                                                                  y terminan                                                                       con                                                                            LISTO                                                                           (ver el punto 1). </vt:lpstr>
      <vt:lpstr>4)     HAZ LO QUE QUIERAS:                                                                                     Definitivamente significa que NO hagas lo que quieras.                                                         ¡¡NI SE TE OCURRA!! </vt:lpstr>
      <vt:lpstr>5)     GRAN SUSPIRO:                                                                                                        Es como una palabra, pero no verbal. Muy a menudo los hombres no lo saben interpretar. Un GRAN SUSPIRO significa que ella piensa que eres un idiota y se pregunta por qué está perdiendo su tiempo peleando contigo discutiendo sobre NADA    (ver el punto 3). </vt:lpstr>
      <vt:lpstr>6)   OK.  ESTÁ BIEN: Es una de las palabras mas peligrosas que una mujer puede decir a un hombre. Aunque da la impresión de significar que te dan la razón, realmente significa que la mujer necesita tiempo para pensar muy bien antes de decidir cómo y cuándo hacértelas pagar.  Y lo vas a pagar, seguro. </vt:lpstr>
      <vt:lpstr>7)   GRACIAS:                                                    Por tradición la mujer pronuncia esta palabra solamente una vez al año. Si una mujer te da las gracias, no hagas preguntas o no te desmayes; quiere sólo dar las gracias. Nota: pero si dice MUCHAS GRACIAS es puro sarcasmo y no te está dando las gracias de verdad. </vt:lpstr>
      <vt:lpstr>8)    COMO QUIERAS:                                                       Es el modo gentil de                                                         la mujer para decir                                                         ¡¡¡vete a la mierda!!!! </vt:lpstr>
      <vt:lpstr>9)     NO TE PREOCUPES,  QUE YO LO HAGO:                                                   Otra frase peligrosa. Significa que una mujer pidió a           un hombre algo dos veces (no importa si fue                  hace poco o incluso en años diferentes),                                   y consideró necesario darse por vencida y                          hacerlo ella misma.                                                                  Esto llevará al hombre a                                                 preguntarse ¿pero qué                                                                hice de malo?                                                                                 La respuesta de                                                                            la mujer es el                                                                           punto numero 3. </vt:lpstr>
      <vt:lpstr>10)    ¿QUIÉN ES?:                                                                                                                            Ésta es sólo una simple pregunta, pero recuerda que cada vez que una mujer te pregunta 'quién es' en realidad te está preguntando: ¿QUIÉN ES ESA ZORRA Y QUÉ ES LO QUE QUIERE CONTIGO????!!!!!!!'   Ojo con lo que contestas.  De cualquier manera, como no sea tu madre o tu hermana, estás jodido.  </vt:lpstr>
      <vt:lpstr>¡¡¡ Mándalo a todos los hombres para ayudarles a evitar discusiones inútiles  !!!  y   ¡¡¡ Mándalo a las mujeres que conoces, para hacerlas                reír, porque ellas saben que es verdad !!!                                       </vt:lpstr>
      <vt:lpstr>Diapositiva 13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Vocabulario femenino</dc:title>
  <dc:creator>JOSE LUIS</dc:creator>
  <dc:description>Enviado por MV. JAUREGUI</dc:description>
  <cp:lastModifiedBy>JOSE LUIS</cp:lastModifiedBy>
  <cp:revision>1</cp:revision>
  <dcterms:created xsi:type="dcterms:W3CDTF">2015-04-11T09:01:07Z</dcterms:created>
  <dcterms:modified xsi:type="dcterms:W3CDTF">2015-04-11T09:07:38Z</dcterms:modified>
</cp:coreProperties>
</file>