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"/>
  </p:notesMasterIdLst>
  <p:sldIdLst>
    <p:sldId id="277" r:id="rId3"/>
    <p:sldId id="278" r:id="rId4"/>
    <p:sldId id="281" r:id="rId5"/>
    <p:sldId id="282" r:id="rId6"/>
    <p:sldId id="280" r:id="rId7"/>
    <p:sldId id="283" r:id="rId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rmkE9OQegQ67L8CjOjmsg" hashData="rj/o0AYAvwMTcsWDhIVLRK2Noo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CC66"/>
    <a:srgbClr val="FFFE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88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2560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9254637-5B05-4F3A-98A3-D44EFC418D1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4777F9-AE47-4825-9AF3-1D9692E442B7}" type="slidenum">
              <a:rPr lang="es-ES"/>
              <a:pPr/>
              <a:t>2</a:t>
            </a:fld>
            <a:endParaRPr lang="es-ES"/>
          </a:p>
        </p:txBody>
      </p:sp>
      <p:sp>
        <p:nvSpPr>
          <p:cNvPr id="4096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ln/>
        </p:spPr>
      </p:sp>
      <p:sp>
        <p:nvSpPr>
          <p:cNvPr id="40963" name="Rectangle 2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 wrap="none" lIns="0" tIns="0" rIns="0" bIns="0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A9329C-5B18-4DE3-BDA7-E43BA3A92BA6}" type="slidenum">
              <a:rPr lang="es-ES"/>
              <a:pPr/>
              <a:t>3</a:t>
            </a:fld>
            <a:endParaRPr lang="es-ES"/>
          </a:p>
        </p:txBody>
      </p:sp>
      <p:sp>
        <p:nvSpPr>
          <p:cNvPr id="4710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ln/>
        </p:spPr>
      </p:sp>
      <p:sp>
        <p:nvSpPr>
          <p:cNvPr id="47107" name="Rectangle 2"/>
          <p:cNvSpPr>
            <a:spLocks noChangeArrowheads="1"/>
          </p:cNvSpPr>
          <p:nvPr>
            <p:ph type="body" idx="1"/>
          </p:nvPr>
        </p:nvSpPr>
        <p:spPr>
          <a:noFill/>
        </p:spPr>
        <p:txBody>
          <a:bodyPr wrap="none" lIns="0" tIns="0" rIns="0" bIns="0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25BC72-2506-422D-A359-0C5160F3EE0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8ECF7A-7DE9-470F-A2E9-690511F007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97C619-CB18-46CC-A67F-E9A84BD25F3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E02196-5358-4738-8D8F-D24E037F784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18FCD6-9427-43CC-A26E-0F325D15252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B01633-D490-40AA-A454-4B0464804B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7CB45B-8D9C-4E0C-B357-E8B17374AA3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52218B-D3A3-431A-9D00-E2090355552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808EE1-3161-4706-B60B-4D20D1C3D68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564FF2-7FCD-4A89-A327-BF41F74A5FF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5314B9-07B4-489D-B34E-9ABACEE4E61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E0CE2BA-D09B-43C8-BDEF-4ADF1E6BFE4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images.google.es/imgres?imgurl=http://www.motorspain.com/wp-content/uploads/2008/05/guardia-civil-trafico-helicopter-0804.jpg&amp;imgrefurl=http://www.motorspain.com/01-05-2008/varios/normativas/en-valencia-no-se-perseguira-a-los-conductores-sin-carnet-de-coche-pero-que-tengan-licencia&amp;usg=__Jfrl1TS-ur9HKYkxINmm3iz4A2c=&amp;h=319&amp;w=480&amp;sz=26&amp;hl=es&amp;start=70&amp;tbnid=piect2kDvkns2M:&amp;tbnh=86&amp;tbnw=129&amp;prev=/images%3Fq%3Dguardia%2Bcivil%26start%3D54%26gbv%3D2%26ndsp%3D18%26hl%3Des%26sa%3DN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hyperlink" Target="http://images.google.es/imgres?imgurl=http://www.asimag.es/blog_prl/wp-content/uploads/2008/06/guardia_civil_depresion.jpg&amp;imgrefurl=http://www.asimag.net/blog_prl/index.php/2008/06/23/la-guardia-civil-habilita-un-telefono-de-ayuda-psicologica-la-benemerita-ha-gastado-126-millones-de-euros-en-cinco-anos-por-bajas-laborales/&amp;usg=__X_fjmMr2fF1ru_WMJ97jj68wfz4=&amp;h=250&amp;w=250&amp;sz=33&amp;hl=es&amp;start=186&amp;tbnid=VA4tMqyc4mM2wM:&amp;tbnh=111&amp;tbnw=111&amp;prev=/images%3Fq%3Dguardia%2Bcivil%26start%3D180%26gbv%3D2%26ndsp%3D18%26hl%3Des%26sa%3DN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images.google.es/imgres?imgurl=http://www.archena.es/files/u94/guardia_civil_escolta_1_.jpg&amp;imgrefurl=http://www.archena.es/node/3385&amp;usg=__cEr5pLvLeeWAE5v-MX-FAHM1Ks4=&amp;h=400&amp;w=271&amp;sz=24&amp;hl=es&amp;start=90&amp;tbnid=eg_1AMaV7g-mlM:&amp;tbnh=124&amp;tbnw=84&amp;prev=/images%3Fq%3Dguardia%2Bcivil%26start%3D72%26gbv%3D2%26ndsp%3D18%26hl%3Des%26sa%3DN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323850" y="908050"/>
            <a:ext cx="8640763" cy="614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endParaRPr lang="es-ES">
              <a:solidFill>
                <a:srgbClr val="FF0000"/>
              </a:solidFill>
              <a:ea typeface="Arial Unicode MS" pitchFamily="34" charset="-128"/>
              <a:cs typeface="Arial Unicode MS" pitchFamily="34" charset="-128"/>
            </a:endParaRP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s-ES">
                <a:solidFill>
                  <a:srgbClr val="FF0000"/>
                </a:solidFill>
                <a:ea typeface="Arial Unicode MS" pitchFamily="34" charset="-128"/>
                <a:cs typeface="Arial Unicode MS" pitchFamily="34" charset="-128"/>
              </a:rPr>
              <a:t>                                            </a:t>
            </a:r>
            <a:r>
              <a:rPr lang="es-ES">
                <a:ea typeface="Arial Unicode MS" pitchFamily="34" charset="-128"/>
                <a:cs typeface="Arial Unicode MS" pitchFamily="34" charset="-128"/>
              </a:rPr>
              <a:t>Dos tíos en el desierto por la noche….</a:t>
            </a: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endParaRPr lang="es-ES">
              <a:ea typeface="Arial Unicode MS" pitchFamily="34" charset="-128"/>
              <a:cs typeface="Arial Unicode MS" pitchFamily="34" charset="-128"/>
            </a:endParaRP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Tx/>
              <a:buChar char="-"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Oye... ¡Qué rocas más raras!. ¡Si parecen unas pirámides! Mira acampamos y mañana vemos lo que es.</a:t>
            </a: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Se ponen a excavar (sin herramientas) y </a:t>
            </a: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desentierran una pirámide enorme.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- ¡Es una pirámide de la leche!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- ¡Vaya que sí!.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- Y ahora, ¿qué?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- ¿Sabes lo que te digo? Que vamos a avisar al equipo arqueológico de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Estados Unidos. Esa gente es profesional y seguro que sabe de qué va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esto.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- Vale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solidFill>
                  <a:srgbClr val="FF0000"/>
                </a:solidFill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solidFill>
                  <a:srgbClr val="FF0000"/>
                </a:solidFill>
                <a:ea typeface="Arial Unicode MS" pitchFamily="34" charset="-128"/>
                <a:cs typeface="Arial Unicode MS" pitchFamily="34" charset="-128"/>
              </a:rPr>
            </a:br>
            <a:endParaRPr lang="es-ES">
              <a:solidFill>
                <a:schemeClr val="bg1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3561" name="Picture 9" descr="mix_050.gif (8780 bytes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2565400"/>
            <a:ext cx="208915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2" name="Picture 10" descr="pyramid_md_wht.gif (14893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404813"/>
            <a:ext cx="1512887" cy="1512887"/>
          </a:xfrm>
          <a:prstGeom prst="rect">
            <a:avLst/>
          </a:prstGeom>
          <a:noFill/>
        </p:spPr>
      </p:pic>
      <p:pic>
        <p:nvPicPr>
          <p:cNvPr id="23564" name="Picture 12" descr="Egipto-2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8" y="836613"/>
            <a:ext cx="2268537" cy="1085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  <p:sndAc>
      <p:stSnd loop="1">
        <p:snd r:embed="rId2" name="LuisCobosSuspirosDeEspa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250825" y="2565400"/>
            <a:ext cx="85693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  Se meten en la pirámide y, al cabo de dos años salen.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- Vaya, sí que han estado tiempo!... ¿Qué han averiguado?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endParaRPr lang="es-ES">
              <a:ea typeface="Arial Unicode MS" pitchFamily="34" charset="-128"/>
              <a:cs typeface="Arial Unicode MS" pitchFamily="34" charset="-128"/>
            </a:endParaRPr>
          </a:p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s-ES">
                <a:solidFill>
                  <a:srgbClr val="FF0000"/>
                </a:solidFill>
                <a:ea typeface="Arial Unicode MS" pitchFamily="34" charset="-128"/>
                <a:cs typeface="Arial Unicode MS" pitchFamily="34" charset="-128"/>
              </a:rPr>
              <a:t>  </a:t>
            </a:r>
            <a:r>
              <a:rPr lang="es-ES">
                <a:ea typeface="Arial Unicode MS" pitchFamily="34" charset="-128"/>
                <a:cs typeface="Arial Unicode MS" pitchFamily="34" charset="-128"/>
              </a:rPr>
              <a:t>Responde el portavoz del equipo americano:</a:t>
            </a:r>
          </a:p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Arial" charset="0"/>
              <a:buNone/>
            </a:pPr>
            <a:endParaRPr lang="es-ES">
              <a:ea typeface="Arial Unicode MS" pitchFamily="34" charset="-128"/>
              <a:cs typeface="Arial Unicode MS" pitchFamily="34" charset="-128"/>
            </a:endParaRP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endParaRPr lang="es-ES">
              <a:solidFill>
                <a:schemeClr val="bg1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6659563" y="188913"/>
            <a:ext cx="2305050" cy="213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Viene el equipo arqueológico americano con sus jepps, camiones, caravanas y helicópteros llenos a rebosar de aparatos científicos. </a:t>
            </a:r>
          </a:p>
        </p:txBody>
      </p:sp>
      <p:pic>
        <p:nvPicPr>
          <p:cNvPr id="39941" name="Picture 5" descr="gif_96_04.gif (8004 bytes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836613"/>
            <a:ext cx="2449513" cy="746125"/>
          </a:xfrm>
          <a:prstGeom prst="rect">
            <a:avLst/>
          </a:prstGeom>
          <a:noFill/>
        </p:spPr>
      </p:pic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179388" y="4724400"/>
            <a:ext cx="8496300" cy="18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s-ES">
                <a:solidFill>
                  <a:srgbClr val="FF0000"/>
                </a:solidFill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solidFill>
                  <a:srgbClr val="FF0000"/>
                </a:solidFill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- ¿Sólo eso? ¡Después de dos años sólo han averiguado eso!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- Pues sí.....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- ¡Anda, largo de aquí, yanquis de mierda!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endParaRPr lang="es-ES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179388" y="4508500"/>
            <a:ext cx="7993062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endParaRPr lang="es-ES">
              <a:solidFill>
                <a:schemeClr val="bg1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358775" y="4076700"/>
            <a:ext cx="8785225" cy="74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Tx/>
              <a:buChar char="-"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Pues después de laboriosas investigaciones, hemos comprobado que esta </a:t>
            </a: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 Pirámide fue construida entre el 1500 y el 2500 antes de Cristo</a:t>
            </a:r>
          </a:p>
        </p:txBody>
      </p:sp>
      <p:pic>
        <p:nvPicPr>
          <p:cNvPr id="39947" name="Picture 11" descr="alfabeto0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1700213"/>
            <a:ext cx="1001712" cy="855662"/>
          </a:xfrm>
          <a:prstGeom prst="rect">
            <a:avLst/>
          </a:prstGeom>
          <a:noFill/>
        </p:spPr>
      </p:pic>
      <p:pic>
        <p:nvPicPr>
          <p:cNvPr id="39949" name="Picture 13" descr="alfabeto0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2413" y="1700213"/>
            <a:ext cx="682625" cy="792162"/>
          </a:xfrm>
          <a:prstGeom prst="rect">
            <a:avLst/>
          </a:prstGeom>
          <a:noFill/>
        </p:spPr>
      </p:pic>
      <p:pic>
        <p:nvPicPr>
          <p:cNvPr id="39951" name="Picture 15" descr="alfabeto1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06625" y="1773238"/>
            <a:ext cx="704850" cy="752475"/>
          </a:xfrm>
          <a:prstGeom prst="rect">
            <a:avLst/>
          </a:prstGeom>
          <a:noFill/>
        </p:spPr>
      </p:pic>
      <p:pic>
        <p:nvPicPr>
          <p:cNvPr id="39953" name="Picture 17" descr="alfabeto1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5763" y="1773238"/>
            <a:ext cx="704850" cy="752475"/>
          </a:xfrm>
          <a:prstGeom prst="rect">
            <a:avLst/>
          </a:prstGeom>
          <a:noFill/>
        </p:spPr>
      </p:pic>
      <p:pic>
        <p:nvPicPr>
          <p:cNvPr id="39955" name="Picture 19" descr="alfabeto27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35375" y="1771650"/>
            <a:ext cx="754063" cy="754063"/>
          </a:xfrm>
          <a:prstGeom prst="rect">
            <a:avLst/>
          </a:prstGeom>
          <a:noFill/>
        </p:spPr>
      </p:pic>
      <p:pic>
        <p:nvPicPr>
          <p:cNvPr id="39962" name="Picture 26" descr="Image Hosted by ImageShack.us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79838" y="0"/>
            <a:ext cx="238125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2014538" y="476250"/>
            <a:ext cx="7129462" cy="74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   Los dos tipos, mosqueados, deciden llamar a los alemanes.</a:t>
            </a: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 - Esos sí que sí. ¡Los alemanes son muy metódicos!</a:t>
            </a: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323850" y="1557338"/>
            <a:ext cx="84978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endParaRPr lang="es-ES">
              <a:solidFill>
                <a:schemeClr val="bg1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323850" y="2349500"/>
            <a:ext cx="8496300" cy="477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Vienen los alemanes, exploran y </a:t>
            </a: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se meten en la pirámide, pasan dos años y salen.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endParaRPr lang="es-ES" sz="800">
              <a:ea typeface="Arial Unicode MS" pitchFamily="34" charset="-128"/>
              <a:cs typeface="Arial Unicode MS" pitchFamily="34" charset="-128"/>
            </a:endParaRP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- Qué…?</a:t>
            </a: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- Hemos averiguado que la pirámide fue construida en torno al 2000 antes de</a:t>
            </a: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  Cristo.</a:t>
            </a: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Tx/>
              <a:buChar char="-"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 ¿Y qué?</a:t>
            </a: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Tx/>
              <a:buChar char="-"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 Bueno, no hemos podido averiguar más los jeroglíficos son muy complicados</a:t>
            </a: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Tx/>
              <a:buChar char="-"/>
            </a:pPr>
            <a:r>
              <a:rPr lang="es-ES">
                <a:solidFill>
                  <a:schemeClr val="bg1"/>
                </a:solidFill>
                <a:ea typeface="Arial Unicode MS" pitchFamily="34" charset="-128"/>
                <a:cs typeface="Arial Unicode MS" pitchFamily="34" charset="-128"/>
              </a:rPr>
              <a:t>- </a:t>
            </a:r>
            <a:r>
              <a:rPr lang="es-ES">
                <a:ea typeface="Arial Unicode MS" pitchFamily="34" charset="-128"/>
                <a:cs typeface="Arial Unicode MS" pitchFamily="34" charset="-128"/>
              </a:rPr>
              <a:t>¡Pues vaya mierda de científicos, hala, a vuestra p... casa!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Los dos tipos soplan con resignación y se van.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endParaRPr lang="es-ES">
              <a:ea typeface="Arial Unicode MS" pitchFamily="34" charset="-128"/>
              <a:cs typeface="Arial Unicode MS" pitchFamily="34" charset="-128"/>
            </a:endParaRP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Tx/>
              <a:buChar char="-"/>
            </a:pPr>
            <a:endParaRPr lang="es-ES">
              <a:ea typeface="Arial Unicode MS" pitchFamily="34" charset="-128"/>
              <a:cs typeface="Arial Unicode MS" pitchFamily="34" charset="-128"/>
            </a:endParaRP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endParaRPr lang="es-ES"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46089" name="Picture 9" descr="detective-0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7763" y="1125538"/>
            <a:ext cx="1981200" cy="1228725"/>
          </a:xfrm>
          <a:prstGeom prst="rect">
            <a:avLst/>
          </a:prstGeom>
          <a:noFill/>
        </p:spPr>
      </p:pic>
      <p:pic>
        <p:nvPicPr>
          <p:cNvPr id="46091" name="Picture 11" descr="alemania-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333375"/>
            <a:ext cx="1366837" cy="1004888"/>
          </a:xfrm>
          <a:prstGeom prst="rect">
            <a:avLst/>
          </a:prstGeom>
          <a:noFill/>
        </p:spPr>
      </p:pic>
      <p:pic>
        <p:nvPicPr>
          <p:cNvPr id="46092" name="Picture 12" descr="detective-0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1484313"/>
            <a:ext cx="1981200" cy="12287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468313" y="1052513"/>
            <a:ext cx="8675687" cy="559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s-ES">
                <a:solidFill>
                  <a:schemeClr val="bg1"/>
                </a:solidFill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ES">
                <a:solidFill>
                  <a:srgbClr val="FF0000"/>
                </a:solidFill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solidFill>
                  <a:srgbClr val="FF0000"/>
                </a:solidFill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 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                  Llegan en helicóptero la pareja de guardias civiles, se meten dentro y en   </a:t>
            </a: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                  </a:t>
            </a:r>
            <a:r>
              <a:rPr lang="es-ES"/>
              <a:t>dos horas salen.</a:t>
            </a:r>
            <a:br>
              <a:rPr lang="es-ES"/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- ¡Qué pronto! ¿Qué han averiguado?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- Sabemos que la pirámide fue construida entre el 12 de febrero de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1858 y el 22 de julio de1854 antes de Cristo, conforme a las órdenes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del faraón Anekhetop IV, y su arquitecto Tutmosis el Joven.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- El día de la inauguración estaba nuboso y un grupo de Sacerdotes se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oponía a ello, por haberse producido un eclipse parcial de luna en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Sagitario...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- Participaron 2.118 esclavos no cualificados que intentaron una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revuelta por las duras condiciones de trabajo, pero fue sofocada el 5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de septiembre por los soldados del faraón, con un resultado de 42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muertos.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solidFill>
                  <a:srgbClr val="FF0000"/>
                </a:solidFill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solidFill>
                  <a:srgbClr val="FF0000"/>
                </a:solidFill>
                <a:ea typeface="Arial Unicode MS" pitchFamily="34" charset="-128"/>
                <a:cs typeface="Arial Unicode MS" pitchFamily="34" charset="-128"/>
              </a:rPr>
            </a:br>
            <a:endParaRPr lang="es-ES">
              <a:solidFill>
                <a:srgbClr val="FF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48131" name="Picture 3" descr="guardia-civil-trafico-helicopter-0804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484313"/>
            <a:ext cx="1479550" cy="985837"/>
          </a:xfrm>
          <a:prstGeom prst="rect">
            <a:avLst/>
          </a:prstGeom>
          <a:noFill/>
        </p:spPr>
      </p:pic>
      <p:pic>
        <p:nvPicPr>
          <p:cNvPr id="48134" name="Picture 6" descr="guardia_civil_depresio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08850" y="188913"/>
            <a:ext cx="1296988" cy="1296987"/>
          </a:xfrm>
          <a:prstGeom prst="rect">
            <a:avLst/>
          </a:prstGeom>
          <a:noFill/>
        </p:spPr>
      </p:pic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468313" y="476250"/>
            <a:ext cx="6480175" cy="64135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-No nos queda más remedio que llamar a la GUARDIA CIVIL ESPAÑOLA.</a:t>
            </a: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323850" y="549275"/>
            <a:ext cx="6985000" cy="603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Tx/>
              <a:buChar char="-"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El coste de la obra se cifra exactamente en 658 libras de oro puro y 3 libras de diamantes. La esposa del Faraón lucía un modelito verde del modisto Perfilotis el Julandrón, de fina pedrería, y la influencia en la lengua se comprueba en el acento de las tierras altas que presentaban los nobles de bla, bla, bla,...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Y así una hora de charla.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- Coño!, ¿cómo lo han conseguido con tanta rapidez?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>                 - Hombre, nos ha costao, la verda nos ha costao, pero</a:t>
            </a: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Tx/>
              <a:buChar char="-"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                  </a:t>
            </a:r>
            <a:r>
              <a:rPr lang="es-ES"/>
              <a:t>al final, la</a:t>
            </a:r>
            <a:r>
              <a:rPr lang="es-ES">
                <a:ea typeface="Arial Unicode MS" pitchFamily="34" charset="-128"/>
                <a:cs typeface="Arial Unicode MS" pitchFamily="34" charset="-128"/>
              </a:rPr>
              <a:t> momia ha cantao ....!!!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r>
              <a:rPr lang="es-ES"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endParaRPr lang="es-ES">
              <a:ea typeface="Arial Unicode MS" pitchFamily="34" charset="-128"/>
              <a:cs typeface="Arial Unicode MS" pitchFamily="34" charset="-128"/>
            </a:endParaRP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Tx/>
              <a:buChar char="-"/>
            </a:pPr>
            <a:endParaRPr lang="es-ES">
              <a:ea typeface="Arial Unicode MS" pitchFamily="34" charset="-128"/>
              <a:cs typeface="Arial Unicode MS" pitchFamily="34" charset="-128"/>
            </a:endParaRP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Tx/>
              <a:buChar char="-"/>
            </a:pPr>
            <a:endParaRPr lang="es-ES">
              <a:ea typeface="Arial Unicode MS" pitchFamily="34" charset="-128"/>
              <a:cs typeface="Arial Unicode MS" pitchFamily="34" charset="-128"/>
            </a:endParaRP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Tx/>
              <a:buChar char="-"/>
            </a:pPr>
            <a:endParaRPr lang="es-ES">
              <a:ea typeface="Arial Unicode MS" pitchFamily="34" charset="-128"/>
              <a:cs typeface="Arial Unicode MS" pitchFamily="34" charset="-128"/>
            </a:endParaRP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       </a:t>
            </a:r>
          </a:p>
          <a:p>
            <a:pPr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</a:pPr>
            <a:r>
              <a:rPr lang="es-ES">
                <a:ea typeface="Arial Unicode MS" pitchFamily="34" charset="-128"/>
                <a:cs typeface="Arial Unicode MS" pitchFamily="34" charset="-128"/>
              </a:rPr>
              <a:t>Con dos cojones...                  ¡VIVA LA GUARDIA CIVIL!</a:t>
            </a:r>
            <a:br>
              <a:rPr lang="es-ES">
                <a:ea typeface="Arial Unicode MS" pitchFamily="34" charset="-128"/>
                <a:cs typeface="Arial Unicode MS" pitchFamily="34" charset="-128"/>
              </a:rPr>
            </a:br>
            <a:endParaRPr lang="es-ES"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43012" name="Picture 4" descr="guardia_civil_escolta_1_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141663"/>
            <a:ext cx="1141413" cy="1684337"/>
          </a:xfrm>
          <a:prstGeom prst="rect">
            <a:avLst/>
          </a:prstGeom>
          <a:noFill/>
        </p:spPr>
      </p:pic>
      <p:pic>
        <p:nvPicPr>
          <p:cNvPr id="43013" name="Picture 5" descr="mummy.gif (14177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68538" y="3860800"/>
            <a:ext cx="1582737" cy="1582738"/>
          </a:xfrm>
          <a:prstGeom prst="rect">
            <a:avLst/>
          </a:prstGeom>
          <a:noFill/>
        </p:spPr>
      </p:pic>
      <p:pic>
        <p:nvPicPr>
          <p:cNvPr id="43021" name="Picture 13" descr="Egipto-3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32675" y="188913"/>
            <a:ext cx="1711325" cy="2016125"/>
          </a:xfrm>
          <a:prstGeom prst="rect">
            <a:avLst/>
          </a:prstGeom>
          <a:noFill/>
        </p:spPr>
      </p:pic>
      <p:pic>
        <p:nvPicPr>
          <p:cNvPr id="43023" name="Picture 15" descr="espania-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11413" y="5805488"/>
            <a:ext cx="936625" cy="688975"/>
          </a:xfrm>
          <a:prstGeom prst="rect">
            <a:avLst/>
          </a:prstGeom>
          <a:noFill/>
        </p:spPr>
      </p:pic>
      <p:sp>
        <p:nvSpPr>
          <p:cNvPr id="43024" name="WordArt 16"/>
          <p:cNvSpPr>
            <a:spLocks noChangeArrowheads="1" noChangeShapeType="1" noTextEdit="1"/>
          </p:cNvSpPr>
          <p:nvPr/>
        </p:nvSpPr>
        <p:spPr bwMode="auto">
          <a:xfrm rot="5400000">
            <a:off x="6165850" y="4068763"/>
            <a:ext cx="4321175" cy="882650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es-ES" sz="3600" kern="1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CBCBCB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LOLES  DISSENYS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3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asi_tabaja_la_gc_fe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5400" cap="flat" cmpd="sng" algn="ctr">
          <a:solidFill>
            <a:srgbClr val="FF0000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5400" cap="flat" cmpd="sng" algn="ctr">
          <a:solidFill>
            <a:srgbClr val="FF0000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0asi_tabaja_la_gc_fe</Template>
  <TotalTime>1</TotalTime>
  <Words>250</Words>
  <Application>Microsoft PowerPoint</Application>
  <PresentationFormat>Presentación en pantalla (4:3)</PresentationFormat>
  <Paragraphs>37</Paragraphs>
  <Slides>6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0" baseType="lpstr">
      <vt:lpstr>Arial</vt:lpstr>
      <vt:lpstr>Arial Unicode MS</vt:lpstr>
      <vt:lpstr>0asi_tabaja_la_gc_fe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dc:description>Apuntes carpetovetónicos... y otros papeles ibéricos</dc:description>
  <cp:lastModifiedBy>..</cp:lastModifiedBy>
  <cp:revision>1</cp:revision>
  <dcterms:created xsi:type="dcterms:W3CDTF">2015-07-22T08:23:51Z</dcterms:created>
  <dcterms:modified xsi:type="dcterms:W3CDTF">2015-07-22T08:25:06Z</dcterms:modified>
</cp:coreProperties>
</file>