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7" r:id="rId4"/>
    <p:sldId id="260" r:id="rId5"/>
    <p:sldId id="275" r:id="rId6"/>
    <p:sldId id="261" r:id="rId7"/>
    <p:sldId id="259" r:id="rId8"/>
    <p:sldId id="263" r:id="rId9"/>
    <p:sldId id="265" r:id="rId10"/>
    <p:sldId id="266" r:id="rId11"/>
    <p:sldId id="264" r:id="rId12"/>
    <p:sldId id="274" r:id="rId13"/>
    <p:sldId id="278" r:id="rId14"/>
    <p:sldId id="277" r:id="rId15"/>
    <p:sldId id="267" r:id="rId16"/>
    <p:sldId id="262" r:id="rId17"/>
    <p:sldId id="273" r:id="rId18"/>
    <p:sldId id="268" r:id="rId19"/>
    <p:sldId id="269" r:id="rId20"/>
    <p:sldId id="283" r:id="rId21"/>
    <p:sldId id="270" r:id="rId22"/>
    <p:sldId id="281" r:id="rId23"/>
    <p:sldId id="282" r:id="rId24"/>
    <p:sldId id="280" r:id="rId25"/>
    <p:sldId id="276" r:id="rId26"/>
    <p:sldId id="271" r:id="rId27"/>
    <p:sldId id="284" r:id="rId28"/>
    <p:sldId id="285" r:id="rId29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F95615"/>
    <a:srgbClr val="5C732F"/>
    <a:srgbClr val="292929"/>
    <a:srgbClr val="CC6600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80" autoAdjust="0"/>
    <p:restoredTop sz="94680" autoAdjust="0"/>
  </p:normalViewPr>
  <p:slideViewPr>
    <p:cSldViewPr>
      <p:cViewPr varScale="1">
        <p:scale>
          <a:sx n="74" d="100"/>
          <a:sy n="74" d="100"/>
        </p:scale>
        <p:origin x="75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Arial" charset="0"/>
              </a:defRPr>
            </a:lvl1pPr>
          </a:lstStyle>
          <a:p>
            <a:pPr>
              <a:defRPr/>
            </a:pPr>
            <a:fld id="{62393FAC-F6A9-4318-B1DE-CCEC1F415151}" type="datetimeFigureOut">
              <a:rPr lang="de-DE"/>
              <a:pPr>
                <a:defRPr/>
              </a:pPr>
              <a:t>07.10.2015</a:t>
            </a:fld>
            <a:endParaRPr lang="de-DE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Arial" charset="0"/>
              </a:defRPr>
            </a:lvl1pPr>
          </a:lstStyle>
          <a:p>
            <a:pPr>
              <a:defRPr/>
            </a:pPr>
            <a:fld id="{8FFF234B-822F-4497-BB4A-B7893AAF625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0212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 smtClean="0"/>
              <a:t>http://www.funny-powerpoints.info</a:t>
            </a:r>
          </a:p>
        </p:txBody>
      </p:sp>
    </p:spTree>
    <p:extLst>
      <p:ext uri="{BB962C8B-B14F-4D97-AF65-F5344CB8AC3E}">
        <p14:creationId xmlns:p14="http://schemas.microsoft.com/office/powerpoint/2010/main" val="61310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 smtClean="0"/>
              <a:t>http://www.funny-powerpoints.info</a:t>
            </a:r>
          </a:p>
        </p:txBody>
      </p:sp>
    </p:spTree>
    <p:extLst>
      <p:ext uri="{BB962C8B-B14F-4D97-AF65-F5344CB8AC3E}">
        <p14:creationId xmlns:p14="http://schemas.microsoft.com/office/powerpoint/2010/main" val="1638917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AF7CD-F053-4A54-BB1F-CE51A7F259E9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8866D-273F-46F8-8768-857B0118AE2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90121-265D-454E-B7A8-E310F985225F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8BB79-4927-4FE4-AC23-D0DC38DA2A0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B9D32-0F35-4B33-A143-D70DBC067EDC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DE01B-BFDC-4CC6-B431-47A379B9850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9ECDD-71A4-4087-AA10-54B4CFB0EFD8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69C42-5C8F-4EAD-AC99-78E7015963A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2970A-FFD0-464A-856B-E0062F4A7016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56810-C054-4BCC-8616-0382A7E3103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128EF-39E1-4DFE-95D2-186F064E7CDC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EBF98-F5D4-4D85-B0DD-D254E8EF72F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F948B-0171-4E8D-B90A-C62F4DD39745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74E2B-9B6E-46DE-A4FC-4262FA5BC63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37166-93C3-4E2E-BEC9-247AEADAA271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0C557-CCB3-4C7D-9A9F-0F4FD03B321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A1ACD-9BC6-4405-B783-A490C0BB9875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4C5C6-5D5A-4842-AF02-F3022010D85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EAFE3-0E6B-4FC1-BFAB-B4BF91868711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E91F8-1126-4A6C-8EEC-325C354681C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D4E68-B9E5-46C6-A711-E0B2C669A0C9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FCD1F-711D-4157-83A1-8B9D55BC094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050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060053-FBAD-4082-9B6D-6E2AC2844FC9}" type="datetimeFigureOut">
              <a:rPr lang="fr-FR"/>
              <a:pPr>
                <a:defRPr/>
              </a:pPr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9A1C86-098D-4375-9D05-79AC23AF798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524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6" descr="http://www.gommeetgribouillages.fr/afrique/afriqu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188913"/>
            <a:ext cx="7488237" cy="524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684213" y="4941888"/>
            <a:ext cx="7772400" cy="147002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fr-FR" sz="4400" dirty="0">
                <a:solidFill>
                  <a:srgbClr val="F95615"/>
                </a:solidFill>
                <a:latin typeface="Arial Black" pitchFamily="34" charset="0"/>
                <a:ea typeface="+mj-ea"/>
                <a:cs typeface="+mj-cs"/>
              </a:rPr>
              <a:t>¿ TE APETECE UN VIAJE</a:t>
            </a:r>
            <a:br>
              <a:rPr lang="fr-FR" sz="4400" dirty="0">
                <a:solidFill>
                  <a:srgbClr val="F95615"/>
                </a:solidFill>
                <a:latin typeface="Arial Black" pitchFamily="34" charset="0"/>
                <a:ea typeface="+mj-ea"/>
                <a:cs typeface="+mj-cs"/>
              </a:rPr>
            </a:br>
            <a:r>
              <a:rPr lang="fr-FR" sz="4400" dirty="0">
                <a:solidFill>
                  <a:srgbClr val="F95615"/>
                </a:solidFill>
                <a:latin typeface="Arial Black" pitchFamily="34" charset="0"/>
                <a:ea typeface="+mj-ea"/>
                <a:cs typeface="+mj-cs"/>
              </a:rPr>
              <a:t>A ÁFRICA ?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250825" y="6400800"/>
            <a:ext cx="1081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Flamby</a:t>
            </a:r>
          </a:p>
        </p:txBody>
      </p:sp>
    </p:spTree>
  </p:cSld>
  <p:clrMapOvr>
    <a:masterClrMapping/>
  </p:clrMapOvr>
  <p:transition spd="slow" advTm="5000">
    <p:fade/>
    <p:sndAc>
      <p:stSnd loop="1">
        <p:snd r:embed="rId3" name="africana-music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 descr="image00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09550" y="1773238"/>
            <a:ext cx="9498013" cy="32639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  <p:sp>
        <p:nvSpPr>
          <p:cNvPr id="16386" name="ZoneTexte 2"/>
          <p:cNvSpPr txBox="1">
            <a:spLocks noChangeArrowheads="1"/>
          </p:cNvSpPr>
          <p:nvPr/>
        </p:nvSpPr>
        <p:spPr bwMode="auto">
          <a:xfrm>
            <a:off x="0" y="1773238"/>
            <a:ext cx="9324975" cy="1682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500"/>
          </a:p>
        </p:txBody>
      </p:sp>
      <p:sp>
        <p:nvSpPr>
          <p:cNvPr id="16387" name="ZoneTexte 3"/>
          <p:cNvSpPr txBox="1">
            <a:spLocks noChangeArrowheads="1"/>
          </p:cNvSpPr>
          <p:nvPr/>
        </p:nvSpPr>
        <p:spPr bwMode="auto">
          <a:xfrm>
            <a:off x="0" y="4941888"/>
            <a:ext cx="9324975" cy="1682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500"/>
          </a:p>
        </p:txBody>
      </p:sp>
      <p:sp>
        <p:nvSpPr>
          <p:cNvPr id="16388" name="ZoneTexte 5"/>
          <p:cNvSpPr txBox="1">
            <a:spLocks noChangeArrowheads="1"/>
          </p:cNvSpPr>
          <p:nvPr/>
        </p:nvSpPr>
        <p:spPr bwMode="auto">
          <a:xfrm>
            <a:off x="4500563" y="1844675"/>
            <a:ext cx="142875" cy="31400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004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0"/>
            <a:ext cx="4608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http://www.quizz.biz/uploads/quizz/324924/4_37r5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692150"/>
            <a:ext cx="874395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 descr="image005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ZoneTexte 2"/>
          <p:cNvSpPr txBox="1">
            <a:spLocks noChangeArrowheads="1"/>
          </p:cNvSpPr>
          <p:nvPr/>
        </p:nvSpPr>
        <p:spPr bwMode="auto">
          <a:xfrm>
            <a:off x="1116013" y="0"/>
            <a:ext cx="142875" cy="70167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</p:txBody>
      </p:sp>
      <p:sp>
        <p:nvSpPr>
          <p:cNvPr id="19459" name="ZoneTexte 3"/>
          <p:cNvSpPr txBox="1">
            <a:spLocks noChangeArrowheads="1"/>
          </p:cNvSpPr>
          <p:nvPr/>
        </p:nvSpPr>
        <p:spPr bwMode="auto">
          <a:xfrm>
            <a:off x="7885113" y="0"/>
            <a:ext cx="142875" cy="70167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</p:txBody>
      </p:sp>
      <p:sp>
        <p:nvSpPr>
          <p:cNvPr id="19460" name="ZoneTexte 4"/>
          <p:cNvSpPr txBox="1">
            <a:spLocks noChangeArrowheads="1"/>
          </p:cNvSpPr>
          <p:nvPr/>
        </p:nvSpPr>
        <p:spPr bwMode="auto">
          <a:xfrm>
            <a:off x="1258888" y="3357563"/>
            <a:ext cx="6626225" cy="1539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400"/>
          </a:p>
        </p:txBody>
      </p:sp>
      <p:sp>
        <p:nvSpPr>
          <p:cNvPr id="19461" name="ZoneTexte 5"/>
          <p:cNvSpPr txBox="1">
            <a:spLocks noChangeArrowheads="1"/>
          </p:cNvSpPr>
          <p:nvPr/>
        </p:nvSpPr>
        <p:spPr bwMode="auto">
          <a:xfrm>
            <a:off x="1258888" y="6704013"/>
            <a:ext cx="6626225" cy="1539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400"/>
          </a:p>
        </p:txBody>
      </p:sp>
      <p:sp>
        <p:nvSpPr>
          <p:cNvPr id="19462" name="ZoneTexte 6"/>
          <p:cNvSpPr txBox="1">
            <a:spLocks noChangeArrowheads="1"/>
          </p:cNvSpPr>
          <p:nvPr/>
        </p:nvSpPr>
        <p:spPr bwMode="auto">
          <a:xfrm>
            <a:off x="1258888" y="0"/>
            <a:ext cx="6626225" cy="15398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400"/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 descr="image003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674688" y="123825"/>
            <a:ext cx="7785100" cy="661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ZoneTexte 2"/>
          <p:cNvSpPr txBox="1">
            <a:spLocks noChangeArrowheads="1"/>
          </p:cNvSpPr>
          <p:nvPr/>
        </p:nvSpPr>
        <p:spPr bwMode="auto">
          <a:xfrm>
            <a:off x="611188" y="115888"/>
            <a:ext cx="7848600" cy="3698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20483" name="ZoneTexte 3"/>
          <p:cNvSpPr txBox="1">
            <a:spLocks noChangeArrowheads="1"/>
          </p:cNvSpPr>
          <p:nvPr/>
        </p:nvSpPr>
        <p:spPr bwMode="auto">
          <a:xfrm>
            <a:off x="611188" y="6381750"/>
            <a:ext cx="7848600" cy="368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/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 descr="image007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009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04813"/>
            <a:ext cx="7945437" cy="595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 descr="image010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656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https://encrypted-tbn2.gstatic.com/images?q=tbn:ANd9GcQSCauoQJMROgOex_NqEh3Z47gP66uUNNHfrlW4V62rqLScrT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2976563"/>
            <a:ext cx="5832475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008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68300"/>
            <a:ext cx="8135938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73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http://www.huntercourse.com/blog/wp-content/uploads/2011/10/most-dangerous-game-black-rh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424862" cy="629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73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g0.gtsstatic.com/rhinoc%E9ros/le-rhinoceros-tente-de-grimper-sur-la-voiture_11954_w4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81075"/>
            <a:ext cx="8623300" cy="506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http://img.thesun.co.uk/aidemitlum/archive/01620/SNN1617EL1X---6200_1620840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4050" y="0"/>
            <a:ext cx="4679950" cy="311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http://www.siampolonews.com/images/picSP07-02elephantSriLank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35250"/>
            <a:ext cx="7031038" cy="422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age01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57188" y="646113"/>
            <a:ext cx="8391525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Connecteur droit avec flèche 3"/>
          <p:cNvCxnSpPr/>
          <p:nvPr/>
        </p:nvCxnSpPr>
        <p:spPr>
          <a:xfrm flipV="1">
            <a:off x="755650" y="3284538"/>
            <a:ext cx="287338" cy="576262"/>
          </a:xfrm>
          <a:prstGeom prst="straightConnector1">
            <a:avLst/>
          </a:prstGeom>
          <a:ln w="41275">
            <a:solidFill>
              <a:srgbClr val="FF0000"/>
            </a:solidFill>
            <a:tailEnd type="arrow"/>
          </a:ln>
          <a:effectLst>
            <a:outerShdw blurRad="50800" dist="50800" dir="5400000" algn="ctr" rotWithShape="0">
              <a:srgbClr val="292929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flipV="1">
            <a:off x="6659563" y="5157788"/>
            <a:ext cx="288925" cy="574675"/>
          </a:xfrm>
          <a:prstGeom prst="straightConnector1">
            <a:avLst/>
          </a:prstGeom>
          <a:ln w="41275">
            <a:solidFill>
              <a:srgbClr val="FF0000"/>
            </a:solidFill>
            <a:tailEnd type="arrow"/>
          </a:ln>
          <a:effectLst>
            <a:outerShdw blurRad="50800" dist="50800" dir="5400000" algn="ctr" rotWithShape="0">
              <a:srgbClr val="292929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006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863600"/>
            <a:ext cx="9144000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6" descr="http://www.guide-de-survie.com/wp-content/uploads/hy%C3%A8ne-dangereus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71500"/>
            <a:ext cx="8642350" cy="572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 descr="image012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Oval 4"/>
          <p:cNvSpPr>
            <a:spLocks noChangeArrowheads="1"/>
          </p:cNvSpPr>
          <p:nvPr/>
        </p:nvSpPr>
        <p:spPr bwMode="auto">
          <a:xfrm>
            <a:off x="3276600" y="2060575"/>
            <a:ext cx="576263" cy="8651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013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03463" y="0"/>
            <a:ext cx="453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http://www.voyagevirtuel.info/domingo/bigphotos/enriquillo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33375"/>
            <a:ext cx="8701087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ZoneTexte 4"/>
          <p:cNvSpPr txBox="1">
            <a:spLocks noChangeArrowheads="1"/>
          </p:cNvSpPr>
          <p:nvPr/>
        </p:nvSpPr>
        <p:spPr bwMode="auto">
          <a:xfrm>
            <a:off x="0" y="6488113"/>
            <a:ext cx="9144000" cy="369887"/>
          </a:xfrm>
          <a:prstGeom prst="rect">
            <a:avLst/>
          </a:prstGeom>
          <a:solidFill>
            <a:srgbClr val="0033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/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 descr="image014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roumazeilles.net/news/en/wordpress/wp-content/uploads/2009/11/Hippopotamus-attacks-Croc-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836613"/>
            <a:ext cx="7993063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4" descr="http://i.dailymail.co.uk/i/pix/2009/08/24/article-1208479-0627718E000005DC-357_634x3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9596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0" y="3284538"/>
            <a:ext cx="1042988" cy="36988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endParaRPr lang="fr-FR" dirty="0"/>
          </a:p>
        </p:txBody>
      </p:sp>
      <p:pic>
        <p:nvPicPr>
          <p:cNvPr id="36866" name="Picture 2" descr="http://i.dailymail.co.uk/i/pix/2009/08/24/article-1208479-06277461000005DC-34_634x2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0288" y="3197225"/>
            <a:ext cx="8113712" cy="366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http://2.bp.blogspot.com/-SmlYPrq-MjU/UhdYs7u_fMI/AAAAAAAAAYI/uym2R5lV1yI/s1600/6cf732aa-41d4-421d-a2e5-4fa01a82e4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4013" y="668338"/>
            <a:ext cx="8394700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http://img.imagesia.com/fichiers/7a/attaque-d-autruche_imagesia-com_7ai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908050"/>
            <a:ext cx="8005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ZoneTexte 4"/>
          <p:cNvSpPr txBox="1">
            <a:spLocks noChangeArrowheads="1"/>
          </p:cNvSpPr>
          <p:nvPr/>
        </p:nvSpPr>
        <p:spPr bwMode="auto">
          <a:xfrm>
            <a:off x="468313" y="5805488"/>
            <a:ext cx="8280400" cy="646112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  <a:p>
            <a:endParaRPr lang="fr-FR"/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 descr="image015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F:\FOTOS\España\Tenerife\Santa Cruz - Capital\Playa de Las Teresitas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79388" y="5732463"/>
            <a:ext cx="5000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es-E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Me parece que iré a Canarias</a:t>
            </a:r>
            <a:endParaRPr lang="es-ES" dirty="0">
              <a:solidFill>
                <a:schemeClr val="hlink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34</Words>
  <Application>Microsoft Office PowerPoint</Application>
  <PresentationFormat>Presentación en pantalla (4:3)</PresentationFormat>
  <Paragraphs>62</Paragraphs>
  <Slides>27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3" baseType="lpstr">
      <vt:lpstr>Arial</vt:lpstr>
      <vt:lpstr>Arial Black</vt:lpstr>
      <vt:lpstr>Calibri</vt:lpstr>
      <vt:lpstr>Kristen ITC</vt:lpstr>
      <vt:lpstr>Thème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Viaje a Africa</dc:title>
  <dc:subject>lugares fauna naturaleza</dc:subject>
  <dc:creator>Flamby</dc:creator>
  <dc:description>ppsx enviado por TomásDorán para compartir, Créditos para su autor.</dc:description>
  <cp:lastModifiedBy>wakinona</cp:lastModifiedBy>
  <cp:revision>34</cp:revision>
  <dcterms:created xsi:type="dcterms:W3CDTF">2013-11-28T01:21:52Z</dcterms:created>
  <dcterms:modified xsi:type="dcterms:W3CDTF">2015-10-07T09:12:01Z</dcterms:modified>
  <cp:category>lugares paisajes</cp:category>
</cp:coreProperties>
</file>