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4"/>
  </p:notesMasterIdLst>
  <p:sldIdLst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8" r:id="rId20"/>
    <p:sldId id="275" r:id="rId21"/>
    <p:sldId id="276" r:id="rId22"/>
    <p:sldId id="279" r:id="rId23"/>
    <p:sldId id="282" r:id="rId24"/>
    <p:sldId id="283" r:id="rId25"/>
    <p:sldId id="284" r:id="rId26"/>
    <p:sldId id="285" r:id="rId27"/>
    <p:sldId id="286" r:id="rId28"/>
    <p:sldId id="277" r:id="rId29"/>
    <p:sldId id="260" r:id="rId30"/>
    <p:sldId id="280" r:id="rId31"/>
    <p:sldId id="281" r:id="rId32"/>
    <p:sldId id="287" r:id="rId33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hvUcFHNIZI93DcA619im0g" hashData="a0ZJOXJEwDQVBaecapdXeH5LxI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62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43A5A22D-1911-4A06-80FD-B1654E325518}" type="datetimeFigureOut">
              <a:rPr lang="fr-CA"/>
              <a:pPr/>
              <a:t>2015-04-29</a:t>
            </a:fld>
            <a:endParaRPr lang="fr-CA"/>
          </a:p>
        </p:txBody>
      </p:sp>
      <p:sp>
        <p:nvSpPr>
          <p:cNvPr id="450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50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450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450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211D549B-A4F5-4001-A5F9-74A63E54E06B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E45E7-366F-4C1A-892F-9D0AFB3D65B3}" type="datetimeFigureOut">
              <a:rPr lang="fr-CA"/>
              <a:pPr>
                <a:defRPr/>
              </a:pPr>
              <a:t>2015-04-29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B1D187-7CB2-444F-85BE-9C74B9ACA67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C67C30-D96E-4043-B8E3-C79F29D7796D}" type="datetimeFigureOut">
              <a:rPr lang="fr-CA"/>
              <a:pPr>
                <a:defRPr/>
              </a:pPr>
              <a:t>2015-04-29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9B0EC6-B6EB-4CD1-9DBD-717C0D85D22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BD718C-1D12-41C4-ABBB-FC06873AAC51}" type="datetimeFigureOut">
              <a:rPr lang="fr-CA"/>
              <a:pPr>
                <a:defRPr/>
              </a:pPr>
              <a:t>2015-04-29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D0443B-249C-4017-85E1-DD808F50FA5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0B8A1B-DA7F-433D-A075-5E38E123788A}" type="datetimeFigureOut">
              <a:rPr lang="fr-CA"/>
              <a:pPr>
                <a:defRPr/>
              </a:pPr>
              <a:t>2015-04-29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512C46-3202-4FFA-BD79-64AF2992614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154138-7A79-4269-98CF-276E67BFABD2}" type="datetimeFigureOut">
              <a:rPr lang="fr-CA"/>
              <a:pPr>
                <a:defRPr/>
              </a:pPr>
              <a:t>2015-04-29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9D6751-1903-4755-BC31-515B226B2AE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A9474C-534F-47F6-9AC5-43951B413CF7}" type="datetimeFigureOut">
              <a:rPr lang="fr-CA"/>
              <a:pPr>
                <a:defRPr/>
              </a:pPr>
              <a:t>2015-04-29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8E565-CEDF-4515-9969-F83D8C8D9A8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1D71B3-029C-4781-861B-6080F5E8B6F8}" type="datetimeFigureOut">
              <a:rPr lang="fr-CA"/>
              <a:pPr>
                <a:defRPr/>
              </a:pPr>
              <a:t>2015-04-29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9494FB-0E5E-42BD-A0E8-4635B173246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A4B228-AC70-4DBF-9AAE-AD256BF93E8C}" type="datetimeFigureOut">
              <a:rPr lang="fr-CA"/>
              <a:pPr>
                <a:defRPr/>
              </a:pPr>
              <a:t>2015-04-29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D8D8DD-535E-41F9-8127-0A73B26F2E1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573F88-6E9C-46B9-B68A-8CA9D6B7C205}" type="datetimeFigureOut">
              <a:rPr lang="fr-CA"/>
              <a:pPr>
                <a:defRPr/>
              </a:pPr>
              <a:t>2015-04-29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6E035D-A1D5-4E97-92D9-66443A006BD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E1ACCA-680B-4CA0-85B8-92A4980AC3D8}" type="datetimeFigureOut">
              <a:rPr lang="fr-CA"/>
              <a:pPr>
                <a:defRPr/>
              </a:pPr>
              <a:t>2015-04-29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644013-5135-433F-995A-6E6417EA1D6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966806-4CA4-47A0-A3B6-1816CFB0870E}" type="datetimeFigureOut">
              <a:rPr lang="fr-CA"/>
              <a:pPr>
                <a:defRPr/>
              </a:pPr>
              <a:t>2015-04-29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1B169A-373A-409E-842A-A618DB5F747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963A7BA-9A68-41CF-835B-BBEA13620848}" type="datetimeFigureOut">
              <a:rPr lang="fr-CA"/>
              <a:pPr>
                <a:defRPr/>
              </a:pPr>
              <a:t>2015-04-29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A594A5C-229A-482C-95A3-20F849E1CA1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Sans titre 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23850" y="0"/>
            <a:ext cx="94757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1331640" y="188640"/>
            <a:ext cx="6120680" cy="92333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Véhicules bizarres </a:t>
            </a:r>
          </a:p>
        </p:txBody>
      </p:sp>
      <p:sp>
        <p:nvSpPr>
          <p:cNvPr id="2052" name="ZoneTexte 5"/>
          <p:cNvSpPr txBox="1">
            <a:spLocks noChangeArrowheads="1"/>
          </p:cNvSpPr>
          <p:nvPr/>
        </p:nvSpPr>
        <p:spPr bwMode="auto">
          <a:xfrm>
            <a:off x="212725" y="5857875"/>
            <a:ext cx="21431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Présenté par:</a:t>
            </a:r>
          </a:p>
          <a:p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Michel</a:t>
            </a:r>
          </a:p>
        </p:txBody>
      </p:sp>
      <p:sp>
        <p:nvSpPr>
          <p:cNvPr id="2053" name="ZoneTexte 6"/>
          <p:cNvSpPr txBox="1">
            <a:spLocks noChangeArrowheads="1"/>
          </p:cNvSpPr>
          <p:nvPr/>
        </p:nvSpPr>
        <p:spPr bwMode="auto">
          <a:xfrm>
            <a:off x="7070725" y="6215063"/>
            <a:ext cx="16430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Automatique</a:t>
            </a:r>
          </a:p>
        </p:txBody>
      </p:sp>
      <p:pic>
        <p:nvPicPr>
          <p:cNvPr id="2054" name="Image 7" descr="drapeau5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7163" y="6286500"/>
            <a:ext cx="517525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8" descr="muziek24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13538" y="6215063"/>
            <a:ext cx="4381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Que le pasa a mi camion.wav">
            <a:hlinkClick r:id="" action="ppaction://media"/>
          </p:cNvPr>
          <p:cNvPicPr>
            <a:picLocks noRot="1" noChangeAspect="1"/>
          </p:cNvPicPr>
          <p:nvPr>
            <a:wavAudioFile r:embed="rId1" name="Que le pasa a mi camion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4889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96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4916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4985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413" y="0"/>
            <a:ext cx="9396413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hE80811A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4992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0"/>
            <a:ext cx="6264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4990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2" descr="5007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0"/>
            <a:ext cx="6264275" cy="691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5009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975" y="0"/>
            <a:ext cx="9324975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4886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4938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5018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hDD687D7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Sans titr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4994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13862677049387787152a0c438d4705_000000000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h8764DC8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5018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Sans titre 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4949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h3DD31C8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5000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1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Sans titre 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Sans titre 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138508393952636844528eb423896ea_0000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00000000000000000000000000000000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413" y="-171450"/>
            <a:ext cx="9648826" cy="721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5010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3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4964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975" y="0"/>
            <a:ext cx="932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Sans titre 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Sans titre 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7524750" y="836613"/>
            <a:ext cx="1223963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4800" b="1">
                <a:solidFill>
                  <a:srgbClr val="FFFF00"/>
                </a:solidFill>
                <a:latin typeface="Algerian" pitchFamily="82" charset="0"/>
              </a:rPr>
              <a:t>Fin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2" presetClass="path" presetSubtype="0" accel="50000" decel="5000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3.05556E-6 1.11111E-6 L -0.56302 0.35926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2" y="1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EHICULOS BIZARRES 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VEHICULOS BIZARRES 3</Template>
  <TotalTime>2</TotalTime>
  <Words>24</Words>
  <Application>Microsoft Office PowerPoint</Application>
  <PresentationFormat>Presentación en pantalla (4:3)</PresentationFormat>
  <Paragraphs>7</Paragraphs>
  <Slides>31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VEHICULOS BIZARRES 3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FUNDACIO</dc:creator>
  <cp:lastModifiedBy>FUNDACIO</cp:lastModifiedBy>
  <cp:revision>1</cp:revision>
  <dcterms:created xsi:type="dcterms:W3CDTF">2015-04-29T10:03:37Z</dcterms:created>
  <dcterms:modified xsi:type="dcterms:W3CDTF">2015-04-29T10:06:12Z</dcterms:modified>
</cp:coreProperties>
</file>