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2" r:id="rId17"/>
    <p:sldId id="273" r:id="rId1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KxbfLH+ZTW0DciRDdQOBQ==" hashData="dJVsl7f+JNnniCScL6/l20FlQ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D7CA3-FE0D-434E-81A7-409099FCF62A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3AE65-4EB4-41C0-9E4F-17AACBCEE9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E561C-D9C1-415C-A52F-444C5881B52E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F8DC-830B-4D6D-954B-70F6044798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214AA-BE77-47C7-9F2E-A80495AA27FC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45F8E-080B-46CC-9562-0D2EB216A8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EDF90-62E0-445C-82B7-6A13D434512F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0A417-9CDE-46D5-8138-4285D85BEE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256EB-D4A3-4BDD-AA6F-83BEEBF618F3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407EA-4710-44C8-893D-DB1E346096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6E95A-9490-41F1-8293-AC054B30A18B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92EC3-58ED-4418-8902-B1D50EDC17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787B1-E58A-4B09-AE83-5CAE782598C9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5C833-CE0C-4F45-8581-BA49255446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4767E-4FA0-4498-BDC2-EDAF32B12BCB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2C9B6-40C1-4A36-89D7-6493FBCE18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C9286-2411-4E8D-8B21-3968EA6A0C38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CD0F3-6BBC-46DE-BD63-AA959B0484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0BDD9-6F91-45C6-A4D8-C639466C3707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2114F-C6E3-4AD3-85DF-92115A4C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314E1-4FEB-44AE-9894-CD637587F1C5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42AC3-ACB9-46F7-AF43-1FA248D4DD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F607F9-500B-4FE4-9355-524751AB0733}" type="datetimeFigureOut">
              <a:rPr lang="es-ES"/>
              <a:pPr>
                <a:defRPr/>
              </a:pPr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29B15A-6B6B-4ABE-954F-645E43DC21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DSC_637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SC_636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SC_636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SC_636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SC_637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SC_637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SC_637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SC_637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SC_637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SC_637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SC_637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SC_637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SC_637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SC_637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SC_638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0"/>
            <a:ext cx="732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A TACITA DE CAFE CON FOR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TACITA DE CAFE CON FORGES</Template>
  <TotalTime>1</TotalTime>
  <Words>16</Words>
  <Application>Microsoft Office PowerPoint</Application>
  <PresentationFormat>Presentación en pantalla (4:3)</PresentationFormat>
  <Paragraphs>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Calibri</vt:lpstr>
      <vt:lpstr>Arial</vt:lpstr>
      <vt:lpstr>UNA TACITA DE CAFE CON FORGES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2015-07-14T09:07:47Z</dcterms:created>
  <dcterms:modified xsi:type="dcterms:W3CDTF">2015-07-14T09:09:19Z</dcterms:modified>
</cp:coreProperties>
</file>