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90" r:id="rId25"/>
    <p:sldId id="279" r:id="rId26"/>
    <p:sldId id="280" r:id="rId27"/>
    <p:sldId id="282" r:id="rId28"/>
    <p:sldId id="283" r:id="rId29"/>
    <p:sldId id="284" r:id="rId30"/>
    <p:sldId id="285" r:id="rId31"/>
    <p:sldId id="286" r:id="rId32"/>
    <p:sldId id="287" r:id="rId33"/>
    <p:sldId id="292" r:id="rId34"/>
    <p:sldId id="288" r:id="rId35"/>
    <p:sldId id="291" r:id="rId36"/>
    <p:sldId id="281" r:id="rId37"/>
    <p:sldId id="289" r:id="rId38"/>
    <p:sldId id="293" r:id="rId3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XV9Iayp2+mS+IamkNztAbw" hashData="YSdKw+u86zZ9OtJYhkjfr9Cmw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ADC2ECEE-09AD-4985-867E-E7BAF5546FC4}" type="datetimeFigureOut">
              <a:rPr lang="fr-CA"/>
              <a:pPr/>
              <a:t>2016-04-24</a:t>
            </a:fld>
            <a:endParaRPr lang="fr-CA"/>
          </a:p>
        </p:txBody>
      </p:sp>
      <p:sp>
        <p:nvSpPr>
          <p:cNvPr id="512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C09CB323-1D30-44F0-B5BF-A9583BC060C1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C2F66-76A2-4893-A0FD-C2CAAE6DA23B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486DD-984A-4B89-AB56-D3002F2E5FA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717FA-0A92-4CE6-A429-9DAE63950534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44725-EF25-427D-A4F5-C5513F08E51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60577-B1D1-4A1D-A6AB-9A5FC050382E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91ECA-7C41-4D79-9A33-C2209818207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922E3-9205-45FD-B8CB-7695BEFC5285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F5127-23C9-4702-A0B9-699350CC644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29EB5-2C51-43DC-B0F0-58E2AD047F95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97D2F-34BB-40E3-8999-C153DDB952A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88F18-0E39-4C8C-B3CF-8D141DB1A3C7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72573-37D5-43E9-8E63-ADB978678A3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46608-7203-4191-AEF5-89CAF112BDF2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4B6DC-6081-49C9-BCA3-13CA484FD32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D61B5-6D81-4AF4-ADF1-9F512BDCBA06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E136F-C11D-489F-87EB-B3A5591AB4D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41A84-A322-4CEB-B1F4-FB609FF78AB8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53980-D598-4954-B929-71B864813B4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C86AF-5F73-433D-8FEC-3A88FBD907A3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5B9A9-FC9D-440D-81BD-6385DCB23A7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46DA0-BE18-497D-B18A-5ECBF046B014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F3ACD-A36E-4527-BCB0-F1E997473C6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8B061F-DB5A-4EDF-A3E2-8D041B878311}" type="datetimeFigureOut">
              <a:rPr lang="fr-CA"/>
              <a:pPr>
                <a:defRPr/>
              </a:pPr>
              <a:t>2016-04-24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CB545D-8B33-431F-9471-24A2D643B59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rochers-roche-autres-insolite-autres-deserts-algerie-1093952074-109112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95537" y="260648"/>
            <a:ext cx="4176463" cy="1938992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Un </a:t>
            </a:r>
            <a:r>
              <a:rPr lang="fr-FR" sz="60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mundo</a:t>
            </a:r>
            <a:r>
              <a:rPr lang="fr-FR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fr-FR" sz="60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insolito</a:t>
            </a:r>
            <a:r>
              <a:rPr lang="fr-FR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</a:t>
            </a:r>
            <a:endParaRPr lang="fr-FR" sz="6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8"/>
          <p:cNvSpPr txBox="1">
            <a:spLocks noChangeArrowheads="1"/>
          </p:cNvSpPr>
          <p:nvPr/>
        </p:nvSpPr>
        <p:spPr bwMode="auto">
          <a:xfrm>
            <a:off x="7389813" y="6237288"/>
            <a:ext cx="1503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6165850"/>
            <a:ext cx="56991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MDW Drole 1.06 poup poup poup.wav">
            <a:hlinkClick r:id="" action="ppaction://media"/>
          </p:cNvPr>
          <p:cNvPicPr>
            <a:picLocks noRot="1" noChangeAspect="1"/>
          </p:cNvPicPr>
          <p:nvPr>
            <a:wavAudioFile r:embed="rId1" name="MDW Drole 1.06 poup poup poup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panneaux-insolites-emirats-arabes-unis-1333031386-13269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-31750"/>
            <a:ext cx="5976938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image-transport-insolite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1813"/>
            <a:ext cx="9153525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Un arbre une pou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nsolite-maroc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nsolite-maroc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7900" cy="701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2" descr="vanuatu-1157314929-113528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0"/>
            <a:ext cx="4284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ouchers-de-soleil-espagne-1082674595-121756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2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5832475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autres-insolite-ajaccio-france-1454269334-14237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autres-insolite-amsterdam-pays-bas-1386678244-136098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89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2" descr="autres-insolite-france-1002887121-123165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autres-insolite-guadeloupe-1241660643-12174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autres-insolite-delhi-inde-1235788211-13002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mage-convoi-exceptionnel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autres-insolite-montreal-canada-1375706816-13101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autres-insolite-autres-monuments-autres-maisons-vernon-france-3297998310-8787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autres-insolite-france-1169350482-11828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56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2" descr="autres-insolite-marrakech-maroc-1150337636-140117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autres-insolite-paris-france-1040819543-129774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Connecteur droit avec flèche 5"/>
          <p:cNvCxnSpPr/>
          <p:nvPr/>
        </p:nvCxnSpPr>
        <p:spPr>
          <a:xfrm rot="5400000">
            <a:off x="5183981" y="2169320"/>
            <a:ext cx="1800225" cy="14446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rot="5400000">
            <a:off x="1943894" y="2169319"/>
            <a:ext cx="1800225" cy="144463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autres-insolite-portugal-1179942282-134359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autres-insolite-saint-gildas-de-rhuys-france-1035210122-13229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autres-insolite-sotteville-les-rouen-france-1129061182-132324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-415925"/>
            <a:ext cx="6697662" cy="730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tuning-citadines-autres-voitures-nantes-france-8938104511-9660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autres-insolite-montelimar-france-1371636351-129927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561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2" descr="bois-autres-arbres-autres-insolite-bazainville-france-4317895771-90038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Le géant masqué de l'Isal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nouvel-an-autres-insolite-toronto-canada-2974664569-4160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autres-insolite-inde-1169173779-133355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-33338"/>
            <a:ext cx="5543550" cy="6924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autres-insolite-guyane-francaise-1239662780-11941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-171450"/>
            <a:ext cx="9648826" cy="72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autres-insolite-ponsonnas-france-1874526047-144946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galets-pierres-autres-insolite-italie-1353456184-10893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416800" cy="890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cimetière d'ancre a batea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femmes-autres-insolite-la-havane-cuba-2489740253-91335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-1223963"/>
            <a:ext cx="6913563" cy="808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rganigramme : Connecteur 2"/>
          <p:cNvSpPr/>
          <p:nvPr/>
        </p:nvSpPr>
        <p:spPr>
          <a:xfrm>
            <a:off x="5724525" y="1773238"/>
            <a:ext cx="1800225" cy="792162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autres-insolite-zagora-maroc-1141747733-13887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rochers-roche-autres-insolite-etats-unis-6701776386-8698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autres-objet-autres-insolite-syracuse-italie-1307390450-11040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Femme himba du kaokolan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lecteurCD-ne_fait_pas_graveu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9238"/>
            <a:ext cx="9144000" cy="710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ZoneTexte 2"/>
          <p:cNvSpPr txBox="1">
            <a:spLocks noChangeArrowheads="1"/>
          </p:cNvSpPr>
          <p:nvPr/>
        </p:nvSpPr>
        <p:spPr bwMode="auto">
          <a:xfrm>
            <a:off x="7524750" y="2420938"/>
            <a:ext cx="360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CA">
              <a:latin typeface="Calibri" pitchFamily="34" charset="0"/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6948488" y="549275"/>
            <a:ext cx="16557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7511E-6 L -0.68889 0.432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4" y="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Presentación9</Template>
  <TotalTime>4</TotalTime>
  <Words>21</Words>
  <Application>Microsoft Office PowerPoint</Application>
  <PresentationFormat>Presentación en pantalla (4:3)</PresentationFormat>
  <Paragraphs>5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Presentación9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2016-04-24T20:07:15Z</dcterms:created>
  <dcterms:modified xsi:type="dcterms:W3CDTF">2016-04-24T20:11:29Z</dcterms:modified>
</cp:coreProperties>
</file>