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8" r:id="rId4"/>
    <p:sldId id="259" r:id="rId5"/>
    <p:sldId id="260" r:id="rId6"/>
    <p:sldId id="262" r:id="rId7"/>
    <p:sldId id="261" r:id="rId8"/>
    <p:sldId id="263" r:id="rId9"/>
    <p:sldId id="264" r:id="rId10"/>
    <p:sldId id="265" r:id="rId11"/>
    <p:sldId id="267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0" r:id="rId24"/>
    <p:sldId id="281" r:id="rId25"/>
    <p:sldId id="282" r:id="rId26"/>
    <p:sldId id="283" r:id="rId27"/>
    <p:sldId id="285" r:id="rId28"/>
    <p:sldId id="286" r:id="rId29"/>
    <p:sldId id="287" r:id="rId30"/>
    <p:sldId id="288" r:id="rId31"/>
    <p:sldId id="290" r:id="rId32"/>
    <p:sldId id="291" r:id="rId33"/>
    <p:sldId id="292" r:id="rId34"/>
    <p:sldId id="293" r:id="rId35"/>
    <p:sldId id="294" r:id="rId36"/>
    <p:sldId id="295" r:id="rId37"/>
    <p:sldId id="296" r:id="rId38"/>
    <p:sldId id="297" r:id="rId39"/>
    <p:sldId id="298" r:id="rId40"/>
    <p:sldId id="299" r:id="rId41"/>
    <p:sldId id="300" r:id="rId42"/>
    <p:sldId id="301" r:id="rId43"/>
    <p:sldId id="302" r:id="rId44"/>
    <p:sldId id="284" r:id="rId45"/>
    <p:sldId id="289" r:id="rId46"/>
    <p:sldId id="268" r:id="rId47"/>
    <p:sldId id="303" r:id="rId48"/>
    <p:sldId id="304" r:id="rId49"/>
    <p:sldId id="266" r:id="rId50"/>
    <p:sldId id="305" r:id="rId51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zuO6eSP7SOo3JamDWcdXFw" hashData="ZwGL2oWNobfTa/ABbV+jfyZuGEk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90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72205B-5F32-44FE-8D1D-A059C76F119A}" type="datetimeFigureOut">
              <a:rPr lang="fr-CA"/>
              <a:pPr>
                <a:defRPr/>
              </a:pPr>
              <a:t>2015-11-12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C1693A-FB50-4C65-A537-E7280271B7F4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A3F455-0424-45CE-BFEB-6B0973095E47}" type="datetimeFigureOut">
              <a:rPr lang="fr-CA"/>
              <a:pPr>
                <a:defRPr/>
              </a:pPr>
              <a:t>2015-11-12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7910731-3C79-4182-8C6B-6512E27121F5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60DCA5-DCEE-440A-800A-2F945E51CA4A}" type="datetimeFigureOut">
              <a:rPr lang="fr-CA"/>
              <a:pPr>
                <a:defRPr/>
              </a:pPr>
              <a:t>2015-11-12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7DC287-E73F-47A6-B8FE-3A63B6B11B00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A9E04B-7CED-4615-ACAF-D670162BCC77}" type="datetimeFigureOut">
              <a:rPr lang="fr-CA"/>
              <a:pPr>
                <a:defRPr/>
              </a:pPr>
              <a:t>2015-11-12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F5A897-B70D-4934-A5CA-DD5E7881C1A0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F628D3-9ED8-4432-99A4-41B8247D30D8}" type="datetimeFigureOut">
              <a:rPr lang="fr-CA"/>
              <a:pPr>
                <a:defRPr/>
              </a:pPr>
              <a:t>2015-11-12</a:t>
            </a:fld>
            <a:endParaRPr lang="fr-CA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744997-B913-4498-B492-FC648FC2DC40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15C709-6260-4165-BD50-FFD318A8244D}" type="datetimeFigureOut">
              <a:rPr lang="fr-CA"/>
              <a:pPr>
                <a:defRPr/>
              </a:pPr>
              <a:t>2015-11-12</a:t>
            </a:fld>
            <a:endParaRPr lang="fr-CA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5CB017-08FA-44DB-B93E-85F5BC325F0A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34FEA9-DF6E-4785-9609-F90738B62E29}" type="datetimeFigureOut">
              <a:rPr lang="fr-CA"/>
              <a:pPr>
                <a:defRPr/>
              </a:pPr>
              <a:t>2015-11-12</a:t>
            </a:fld>
            <a:endParaRPr lang="fr-CA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DDF861-A7D8-44AF-A24F-63634737C28F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A5EA08-1107-4395-9764-0B4C87CF058F}" type="datetimeFigureOut">
              <a:rPr lang="fr-CA"/>
              <a:pPr>
                <a:defRPr/>
              </a:pPr>
              <a:t>2015-11-12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C6BAF5-5B13-45A2-83DA-C7DA2C040216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CA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C66B606-14F6-4AF4-878D-7FBD481F7F61}" type="datetimeFigureOut">
              <a:rPr lang="fr-CA"/>
              <a:pPr>
                <a:defRPr/>
              </a:pPr>
              <a:t>2015-11-12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08469B-7F5D-4FBF-839B-3017963DB338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C1E51E-0165-4BD8-970C-9B7432D577F0}" type="datetimeFigureOut">
              <a:rPr lang="fr-CA"/>
              <a:pPr>
                <a:defRPr/>
              </a:pPr>
              <a:t>2015-11-12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A17651-7AF1-47B4-8C04-8FB08352B5CD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9DD07F-1A57-4063-B6B5-C2B9A42672D2}" type="datetimeFigureOut">
              <a:rPr lang="fr-CA"/>
              <a:pPr>
                <a:defRPr/>
              </a:pPr>
              <a:t>2015-11-12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023994-E510-4861-82B4-C3AFF757D808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spd="slow" advClick="0" advTm="5000">
    <p:split orient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  <a:endParaRPr lang="fr-CA" smtClean="0"/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 smtClean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527FE06-CB10-476B-BD48-A91CD1466B05}" type="datetimeFigureOut">
              <a:rPr lang="fr-CA"/>
              <a:pPr>
                <a:defRPr/>
              </a:pPr>
              <a:t>2015-11-12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B06C0A95-4D38-47AA-9C03-3B4F8EBDFC99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Click="0" advTm="5000">
    <p:split orient="vert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6" Type="http://schemas.openxmlformats.org/officeDocument/2006/relationships/image" Target="../media/image4.png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1.png"/><Relationship Id="rId10" Type="http://schemas.openxmlformats.org/officeDocument/2006/relationships/image" Target="../media/image6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Image 1" descr="45788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80975" y="0"/>
            <a:ext cx="93249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/>
          <p:nvPr/>
        </p:nvSpPr>
        <p:spPr bwMode="auto">
          <a:xfrm>
            <a:off x="1403648" y="188640"/>
            <a:ext cx="6048672" cy="769441"/>
          </a:xfrm>
          <a:prstGeom prst="rect">
            <a:avLst/>
          </a:prstGeom>
          <a:noFill/>
          <a:ln w="38100">
            <a:solidFill>
              <a:srgbClr val="FFFF00"/>
            </a:solidFill>
          </a:ln>
        </p:spPr>
        <p:txBody>
          <a:bodyPr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FR" sz="4400" b="1" spc="50" dirty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Un </a:t>
            </a:r>
            <a:r>
              <a:rPr lang="fr-FR" sz="4400" b="1" spc="50" dirty="0" err="1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mundo</a:t>
            </a:r>
            <a:r>
              <a:rPr lang="fr-FR" sz="44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 </a:t>
            </a:r>
            <a:r>
              <a:rPr lang="fr-FR" sz="4400" b="1" spc="50" dirty="0" err="1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insolito</a:t>
            </a:r>
            <a:r>
              <a:rPr lang="fr-FR" sz="4400" b="1" spc="50" dirty="0" smtClean="0">
                <a:ln w="11430"/>
                <a:solidFill>
                  <a:srgbClr val="FF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+mn-lt"/>
                <a:cs typeface="+mn-cs"/>
              </a:rPr>
              <a:t> </a:t>
            </a:r>
            <a:endParaRPr lang="fr-FR" sz="4400" b="1" spc="50" dirty="0">
              <a:ln w="11430"/>
              <a:solidFill>
                <a:srgbClr val="FF000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+mn-lt"/>
              <a:cs typeface="+mn-cs"/>
            </a:endParaRPr>
          </a:p>
        </p:txBody>
      </p:sp>
      <p:sp>
        <p:nvSpPr>
          <p:cNvPr id="2052" name="ZoneTexte 8"/>
          <p:cNvSpPr txBox="1">
            <a:spLocks noChangeArrowheads="1"/>
          </p:cNvSpPr>
          <p:nvPr/>
        </p:nvSpPr>
        <p:spPr bwMode="auto">
          <a:xfrm>
            <a:off x="7389813" y="6237288"/>
            <a:ext cx="150336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b="1">
                <a:solidFill>
                  <a:srgbClr val="FFFF00"/>
                </a:solidFill>
                <a:latin typeface="Calibri" pitchFamily="34" charset="0"/>
              </a:rPr>
              <a:t>Automatique</a:t>
            </a:r>
          </a:p>
        </p:txBody>
      </p:sp>
      <p:pic>
        <p:nvPicPr>
          <p:cNvPr id="2054" name="Image 6" descr="drapeau52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258888" y="6308725"/>
            <a:ext cx="528637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Image 7" descr="muziek24.gif"/>
          <p:cNvPicPr>
            <a:picLocks noChangeAspect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732588" y="6165850"/>
            <a:ext cx="569912" cy="452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Ilhama feat. DJ OGB - Bei Mir Bist Du Scheen (Extended Single Mix).wav">
            <a:hlinkClick r:id="" action="ppaction://media"/>
          </p:cNvPr>
          <p:cNvPicPr>
            <a:picLocks noRot="1" noChangeAspect="1"/>
          </p:cNvPicPr>
          <p:nvPr>
            <a:wavAudioFile r:embed="rId1" name="Ilhama feat. DJ OGB - Bei Mir Bist Du Scheen (Extended Single Mix).wav"/>
          </p:nvPr>
        </p:nvPicPr>
        <p:blipFill>
          <a:blip r:embed="rId6"/>
          <a:srcRect/>
          <a:stretch>
            <a:fillRect/>
          </a:stretch>
        </p:blipFill>
        <p:spPr bwMode="auto">
          <a:xfrm>
            <a:off x="4449763" y="3306763"/>
            <a:ext cx="244475" cy="244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 1" descr="4596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19250" y="-242888"/>
            <a:ext cx="5905500" cy="7116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1" descr="5231b4bd11a1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405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3000"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 1" descr="4675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24975" cy="6865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5E9EFF"/>
            </a:gs>
            <a:gs pos="39999">
              <a:srgbClr val="85C2FF"/>
            </a:gs>
            <a:gs pos="70000">
              <a:srgbClr val="C4D6EB"/>
            </a:gs>
            <a:gs pos="100000">
              <a:srgbClr val="FFEBFA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 1" descr="4595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31913" y="0"/>
            <a:ext cx="6480175" cy="6911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Organigramme : Connecteur 2"/>
          <p:cNvSpPr/>
          <p:nvPr/>
        </p:nvSpPr>
        <p:spPr>
          <a:xfrm>
            <a:off x="3563938" y="765175"/>
            <a:ext cx="1368425" cy="1511300"/>
          </a:xfrm>
          <a:prstGeom prst="flowChartConnector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CA"/>
          </a:p>
        </p:txBody>
      </p:sp>
    </p:spTree>
  </p:cSld>
  <p:clrMapOvr>
    <a:masterClrMapping/>
  </p:clrMapOvr>
  <p:transition spd="slow" advClick="0" advTm="4000">
    <p:split orient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 2" descr="4619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458788"/>
            <a:ext cx="9144000" cy="7316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 1" descr="4652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52413" y="0"/>
            <a:ext cx="9396413" cy="6907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 1" descr="4590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9243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219" name="Image 2" descr="526534c2687b8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00500" y="0"/>
            <a:ext cx="51435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8000"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 1" descr="52419d59bd03a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4000">
    <p:split orient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 1" descr="52482ce1da58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 1" descr="joli_nom_pour_un_village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62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1" descr="4589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87875" y="0"/>
            <a:ext cx="4737100" cy="6835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5" name="Image 2" descr="46117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71450"/>
            <a:ext cx="4500563" cy="702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8000">
    <p:split orient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1" descr="4671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42888"/>
            <a:ext cx="9144000" cy="7108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1" descr="4657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208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1" descr="466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1" descr="4591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2846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1" name="Image 2" descr="46212.JPEG.gif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56100" y="0"/>
            <a:ext cx="4787900" cy="710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split orient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1" descr="4589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52413" y="0"/>
            <a:ext cx="93964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1" descr="Sans titre 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 1" descr="Sans titre 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1" descr="Machine expresso en béton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370388" y="0"/>
            <a:ext cx="47736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7" name="Rectangle 2"/>
          <p:cNvSpPr>
            <a:spLocks noChangeArrowheads="1"/>
          </p:cNvSpPr>
          <p:nvPr/>
        </p:nvSpPr>
        <p:spPr bwMode="auto">
          <a:xfrm>
            <a:off x="5795963" y="836613"/>
            <a:ext cx="2532062" cy="338137"/>
          </a:xfrm>
          <a:prstGeom prst="rect">
            <a:avLst/>
          </a:prstGeom>
          <a:noFill/>
          <a:ln w="9525">
            <a:solidFill>
              <a:srgbClr val="FFFF00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fr-CA" sz="1600" b="1">
                <a:solidFill>
                  <a:srgbClr val="FFFF00"/>
                </a:solidFill>
                <a:latin typeface="Calibri" pitchFamily="34" charset="0"/>
              </a:rPr>
              <a:t>Machine expresso en béton</a:t>
            </a:r>
          </a:p>
        </p:txBody>
      </p:sp>
      <p:pic>
        <p:nvPicPr>
          <p:cNvPr id="21508" name="Image 3" descr="46115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284663" cy="710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Organigramme : Connecteur 4"/>
          <p:cNvSpPr/>
          <p:nvPr/>
        </p:nvSpPr>
        <p:spPr>
          <a:xfrm>
            <a:off x="1187450" y="3429000"/>
            <a:ext cx="1655763" cy="1223963"/>
          </a:xfrm>
          <a:prstGeom prst="flowChartConnector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CA"/>
          </a:p>
        </p:txBody>
      </p:sp>
    </p:spTree>
  </p:cSld>
  <p:clrMapOvr>
    <a:masterClrMapping/>
  </p:clrMapOvr>
  <p:transition spd="slow" advClick="0" advTm="10000">
    <p:split orient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BEAC7"/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 1" descr="ce_sont_les_cordonniers_les_plus_mal_chausse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74775" y="0"/>
            <a:ext cx="63944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 1" descr="4582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80975" y="0"/>
            <a:ext cx="93249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 1" descr="4685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10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Image 1" descr="4679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79613" y="0"/>
            <a:ext cx="54721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split orient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1" descr="4617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10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 1" descr="4618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356100" cy="7029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651" name="Image 2" descr="insolite018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27538" y="0"/>
            <a:ext cx="4716462" cy="685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8000">
    <p:split orient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 1" descr="stclaude5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17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 1" descr="pour_enterrement_de_motard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 2" descr="46427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35150" y="0"/>
            <a:ext cx="56896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 1" descr="1_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7938"/>
            <a:ext cx="9144000" cy="6865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747" name="ZoneTexte 2"/>
          <p:cNvSpPr txBox="1">
            <a:spLocks noChangeArrowheads="1"/>
          </p:cNvSpPr>
          <p:nvPr/>
        </p:nvSpPr>
        <p:spPr bwMode="auto">
          <a:xfrm>
            <a:off x="3348038" y="3933825"/>
            <a:ext cx="1439862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b="1">
                <a:solidFill>
                  <a:srgbClr val="FFFF00"/>
                </a:solidFill>
                <a:latin typeface="Calibri" pitchFamily="34" charset="0"/>
              </a:rPr>
              <a:t>Suivez-moi</a:t>
            </a:r>
          </a:p>
        </p:txBody>
      </p:sp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 1" descr="Sans titre 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1" name="Image 3" descr="Ça c'est du nid de poule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43438" y="0"/>
            <a:ext cx="46402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split orient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 1" descr="46015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80975" y="0"/>
            <a:ext cx="93249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age 1" descr="464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Image 1" descr="Sans titre 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3561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5843" name="Image 2" descr="Sans titre 5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27538" y="0"/>
            <a:ext cx="47164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7000">
    <p:split orient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Image 1" descr="4644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Image 1" descr="La peche a l'our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Rectangle 2"/>
          <p:cNvSpPr/>
          <p:nvPr/>
        </p:nvSpPr>
        <p:spPr>
          <a:xfrm>
            <a:off x="107950" y="5084763"/>
            <a:ext cx="2232025" cy="369887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fr-CA" b="1" dirty="0">
                <a:solidFill>
                  <a:srgbClr val="FF0000"/>
                </a:solidFill>
                <a:latin typeface="+mn-lt"/>
                <a:cs typeface="+mn-cs"/>
              </a:rPr>
              <a:t>La pêche à l’ours???</a:t>
            </a:r>
          </a:p>
        </p:txBody>
      </p:sp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Image 1" descr="Sans titre 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Image 1" descr="5240c5d885fe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9939" name="Image 2" descr="46789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242888"/>
            <a:ext cx="4500563" cy="710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9000">
    <p:split orient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Image 1" descr="Sans titre 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Image 1" descr="46722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100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Image 1" descr="5236bc8be18bf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Image 1" descr="4601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717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Image 1" descr="523c7c725e2bf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Image 1" descr="5231b5fdaa846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Image 1" descr="52590325b852f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5000">
    <p:split orient="vert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Image 1" descr="bar_a_sushis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200"/>
            </a:gs>
            <a:gs pos="45000">
              <a:srgbClr val="FF7A00"/>
            </a:gs>
            <a:gs pos="70000">
              <a:srgbClr val="FF0300"/>
            </a:gs>
            <a:gs pos="100000">
              <a:srgbClr val="4D0808"/>
            </a:gs>
          </a:gsLst>
          <a:lin ang="54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Image 1" descr="4594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92275" y="0"/>
            <a:ext cx="5975350" cy="717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Image 1" descr="52673bc2de420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ZoneTexte 2"/>
          <p:cNvSpPr txBox="1">
            <a:spLocks noChangeArrowheads="1"/>
          </p:cNvSpPr>
          <p:nvPr/>
        </p:nvSpPr>
        <p:spPr bwMode="auto">
          <a:xfrm>
            <a:off x="7740650" y="549275"/>
            <a:ext cx="1223963" cy="76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sz="4400" b="1">
                <a:solidFill>
                  <a:srgbClr val="FFFF00"/>
                </a:solidFill>
                <a:latin typeface="Algerian" pitchFamily="82" charset="0"/>
              </a:rPr>
              <a:t>Fin</a:t>
            </a:r>
          </a:p>
        </p:txBody>
      </p:sp>
    </p:spTree>
  </p:cSld>
  <p:clrMapOvr>
    <a:masterClrMapping/>
  </p:clrMapOvr>
  <p:transition spd="slow" advClick="0" advTm="7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grpId="0" nodeType="click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000"/>
                            </p:stCondLst>
                            <p:childTnLst>
                              <p:par>
                                <p:cTn id="12" presetID="42" presetClass="path" presetSubtype="0" accel="50000" decel="50000" fill="hold" grpId="1" nodeType="after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1.94444E-6 -1.11111E-6 L -0.64965 0.24838 " pathEditMode="relative" rAng="0" ptsTypes="AA">
                                      <p:cBhvr>
                                        <p:cTn id="1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25" y="12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un_monde_insolite_26_michel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un_monde_insolite_26_michel</Template>
  <TotalTime>2</TotalTime>
  <Words>31</Words>
  <Application>Microsoft Office PowerPoint</Application>
  <PresentationFormat>Presentación en pantalla (4:3)</PresentationFormat>
  <Paragraphs>8</Paragraphs>
  <Slides>49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49</vt:i4>
      </vt:variant>
    </vt:vector>
  </HeadingPairs>
  <TitlesOfParts>
    <vt:vector size="54" baseType="lpstr">
      <vt:lpstr>Calibri</vt:lpstr>
      <vt:lpstr>Arial</vt:lpstr>
      <vt:lpstr>Algerian</vt:lpstr>
      <vt:lpstr>un_monde_insolite_26_michel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2</cp:revision>
  <dcterms:created xsi:type="dcterms:W3CDTF">2015-11-12T20:42:31Z</dcterms:created>
  <dcterms:modified xsi:type="dcterms:W3CDTF">2015-11-12T20:44:45Z</dcterms:modified>
</cp:coreProperties>
</file>