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8" r:id="rId21"/>
    <p:sldId id="279" r:id="rId22"/>
    <p:sldId id="280" r:id="rId23"/>
    <p:sldId id="281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300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283" r:id="rId42"/>
    <p:sldId id="282" r:id="rId43"/>
    <p:sldId id="267" r:id="rId44"/>
    <p:sldId id="262" r:id="rId45"/>
    <p:sldId id="277" r:id="rId46"/>
    <p:sldId id="301" r:id="rId4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Cdx11yAb/vWkJ233U/Fzcw" hashData="I7fvlrAdkzj9I/VKXkLR3cUZwM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8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1B85A02-0AE6-4899-988E-C0ACFF735B1B}" type="datetimeFigureOut">
              <a:rPr lang="fr-CA"/>
              <a:pPr/>
              <a:t>2015-11-23</a:t>
            </a:fld>
            <a:endParaRPr lang="fr-CA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E491FE1A-7537-4EFA-B126-0E42E0279A67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CE367-9C6B-49FA-B7C7-42D7201B234F}" type="datetimeFigureOut">
              <a:rPr lang="fr-CA"/>
              <a:pPr>
                <a:defRPr/>
              </a:pPr>
              <a:t>2015-11-23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95EF1-B78F-41AF-9730-DB38CF1E5C4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3A8E8-AD8D-408C-9579-240F823F35F3}" type="datetimeFigureOut">
              <a:rPr lang="fr-CA"/>
              <a:pPr>
                <a:defRPr/>
              </a:pPr>
              <a:t>2015-11-23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50ADD-CFBF-40E9-9DF9-057D67E50CF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CADCB-4A6A-4959-B8C8-672654E9DCAA}" type="datetimeFigureOut">
              <a:rPr lang="fr-CA"/>
              <a:pPr>
                <a:defRPr/>
              </a:pPr>
              <a:t>2015-11-23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4ADE6-E636-4690-A8DA-2D53D1E30F2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083E2-9703-40D3-B3BB-F30CB6F9F405}" type="datetimeFigureOut">
              <a:rPr lang="fr-CA"/>
              <a:pPr>
                <a:defRPr/>
              </a:pPr>
              <a:t>2015-11-23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B7D59-84AE-41C6-B310-2AAC2B2D3DB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B0DE1-5CF7-4597-B591-FCE34F019BFF}" type="datetimeFigureOut">
              <a:rPr lang="fr-CA"/>
              <a:pPr>
                <a:defRPr/>
              </a:pPr>
              <a:t>2015-11-23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794F7-FC9D-4134-B99E-EB936306BD7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0873B-DF15-4A0F-AB34-F999B3A44915}" type="datetimeFigureOut">
              <a:rPr lang="fr-CA"/>
              <a:pPr>
                <a:defRPr/>
              </a:pPr>
              <a:t>2015-11-23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E2FC5-C94B-4C80-BD7D-84377797418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192E2-DF88-43BD-BA47-5FBE2DCF5744}" type="datetimeFigureOut">
              <a:rPr lang="fr-CA"/>
              <a:pPr>
                <a:defRPr/>
              </a:pPr>
              <a:t>2015-11-23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7F56C-6EE1-438F-9215-8CD62E22493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5929E-B2D2-4599-A367-1CC30AE35003}" type="datetimeFigureOut">
              <a:rPr lang="fr-CA"/>
              <a:pPr>
                <a:defRPr/>
              </a:pPr>
              <a:t>2015-11-23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F3D88-1F22-4195-A048-8774F3AB10C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83C67-79AB-4266-8917-B26870B21046}" type="datetimeFigureOut">
              <a:rPr lang="fr-CA"/>
              <a:pPr>
                <a:defRPr/>
              </a:pPr>
              <a:t>2015-11-23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40B86-A4BD-4A39-9CCD-1D90D0250F4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74A69-2A03-4AFD-8789-006F3719BADD}" type="datetimeFigureOut">
              <a:rPr lang="fr-CA"/>
              <a:pPr>
                <a:defRPr/>
              </a:pPr>
              <a:t>2015-11-23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D1B8B-6451-455E-A7CD-54E291D1140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1D858-675B-495C-B24A-265F11AC0F18}" type="datetimeFigureOut">
              <a:rPr lang="fr-CA"/>
              <a:pPr>
                <a:defRPr/>
              </a:pPr>
              <a:t>2015-11-23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0BB6A-3F6D-4A87-AA5D-61593BEB8E2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F5837D-1DE4-475B-A180-F023BEBD8E76}" type="datetimeFigureOut">
              <a:rPr lang="fr-CA"/>
              <a:pPr>
                <a:defRPr/>
              </a:pPr>
              <a:t>2015-11-23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398BBD-DC46-4FE5-B078-E41DB496A02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4716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 bwMode="auto">
          <a:xfrm>
            <a:off x="1403648" y="188640"/>
            <a:ext cx="6048672" cy="769441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UN </a:t>
            </a:r>
            <a:r>
              <a:rPr lang="fr-FR" sz="4400" b="1" spc="5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MUNDO </a:t>
            </a:r>
            <a:r>
              <a:rPr lang="fr-FR" sz="4400" b="1" spc="5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INSOLITO 2</a:t>
            </a:r>
            <a:endParaRPr lang="fr-FR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8"/>
          <p:cNvSpPr txBox="1">
            <a:spLocks noChangeArrowheads="1"/>
          </p:cNvSpPr>
          <p:nvPr/>
        </p:nvSpPr>
        <p:spPr bwMode="auto">
          <a:xfrm>
            <a:off x="7389813" y="6237288"/>
            <a:ext cx="1503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107950" y="5876925"/>
            <a:ext cx="24558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4" name="Image 6" descr="drapeau5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6308725"/>
            <a:ext cx="5286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7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2588" y="6165850"/>
            <a:ext cx="5699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Los Wawanco - mi camion.wav">
            <a:hlinkClick r:id="" action="ppaction://media"/>
          </p:cNvPr>
          <p:cNvPicPr>
            <a:picLocks noRot="1" noChangeAspect="1"/>
          </p:cNvPicPr>
          <p:nvPr>
            <a:wavAudioFile r:embed="rId1" name="Los Wawanco - mi camion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_71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74688"/>
            <a:ext cx="9144000" cy="813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000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6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2" descr="473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0"/>
            <a:ext cx="4356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4695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946785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4737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00000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4775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2" descr="4843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0"/>
            <a:ext cx="4968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475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476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5316d5bbef99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470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4699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-242888"/>
            <a:ext cx="43561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 descr="4845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16463" cy="707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483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478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0"/>
            <a:ext cx="93789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480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4807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1450"/>
            <a:ext cx="41402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2" descr="00000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27513" y="0"/>
            <a:ext cx="4916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533a522e3e72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534b443be1a9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470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8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4977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2" descr="5009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1538" y="0"/>
            <a:ext cx="4462462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501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5017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489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474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5913"/>
            <a:ext cx="9144000" cy="7185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503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5913"/>
            <a:ext cx="9144000" cy="718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4885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2" descr="4809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8" y="0"/>
            <a:ext cx="4786312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503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7350"/>
            <a:ext cx="9144000" cy="725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138499673756573704528d5f81e2ad9_0000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Sans titre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486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 descr="487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0"/>
            <a:ext cx="46116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3" descr="4806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5006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jirais_pas_acheter_mon_pain_dans_cet_boulanger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Un volontaire...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Image 2" descr="unevieillepu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Tu niaises pas avec ce shériff là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0"/>
            <a:ext cx="9396413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13865346452707098352a4d6f58b33f_0000000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47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0"/>
            <a:ext cx="500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Image 2" descr="4818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7950" y="-14288"/>
            <a:ext cx="4175125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4900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1384415846549502505284826698d54_000000000000_drole_de_deambulateu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planche de surf origina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4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477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4697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481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380288" y="692150"/>
            <a:ext cx="151288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05556E-6 -4.07407E-6 L -0.58663 0.254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" y="1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 MUNDO INSOLITO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 MUNDO INSOLITO 2</Template>
  <TotalTime>0</TotalTime>
  <Words>26</Words>
  <Application>Microsoft Office PowerPoint</Application>
  <PresentationFormat>Presentación en pantalla (4:3)</PresentationFormat>
  <Paragraphs>7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UN MUNDO INSOLITO 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2015-11-23T14:33:31Z</dcterms:created>
  <dcterms:modified xsi:type="dcterms:W3CDTF">2015-11-23T14:34:22Z</dcterms:modified>
</cp:coreProperties>
</file>