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30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2" r:id="rId4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VNu7gGv2khO6txRs3Cpkg==" hashData="WZXHYEVqeyQf4tL4CvE1xdtP28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69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9392F-652A-4E2F-8C93-8401D10EFA30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724658"/>
      </p:ext>
    </p:extLst>
  </p:cSld>
  <p:clrMapOvr>
    <a:masterClrMapping/>
  </p:clrMapOvr>
  <p:transition spd="slow">
    <p:cover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34877-381C-402F-A6ED-8A6F2C015774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950732"/>
      </p:ext>
    </p:extLst>
  </p:cSld>
  <p:clrMapOvr>
    <a:masterClrMapping/>
  </p:clrMapOvr>
  <p:transition spd="slow">
    <p:cover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682AF-D817-4326-9F0B-BD87620C1BA2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948331"/>
      </p:ext>
    </p:extLst>
  </p:cSld>
  <p:clrMapOvr>
    <a:masterClrMapping/>
  </p:clrMapOvr>
  <p:transition spd="slow">
    <p:cover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FD1DF-5070-43A5-828C-6792A1D7CB6E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581581"/>
      </p:ext>
    </p:extLst>
  </p:cSld>
  <p:clrMapOvr>
    <a:masterClrMapping/>
  </p:clrMapOvr>
  <p:transition spd="slow">
    <p:cover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CD11E-623C-44A0-BF98-179B9F3CC0F0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217208"/>
      </p:ext>
    </p:extLst>
  </p:cSld>
  <p:clrMapOvr>
    <a:masterClrMapping/>
  </p:clrMapOvr>
  <p:transition spd="slow">
    <p:cover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480DA-BFBA-4291-870C-2F6F8F0A3787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034342"/>
      </p:ext>
    </p:extLst>
  </p:cSld>
  <p:clrMapOvr>
    <a:masterClrMapping/>
  </p:clrMapOvr>
  <p:transition spd="slow">
    <p:cover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C7B44-2470-4C09-9D12-1CCD70E1C255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45732"/>
      </p:ext>
    </p:extLst>
  </p:cSld>
  <p:clrMapOvr>
    <a:masterClrMapping/>
  </p:clrMapOvr>
  <p:transition spd="slow">
    <p:cover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7AA6A-AE34-436A-B3FE-18E88AA78CFE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758386"/>
      </p:ext>
    </p:extLst>
  </p:cSld>
  <p:clrMapOvr>
    <a:masterClrMapping/>
  </p:clrMapOvr>
  <p:transition spd="slow">
    <p:cover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89B17-D729-4F9C-A2ED-EF9A171D3284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2858914"/>
      </p:ext>
    </p:extLst>
  </p:cSld>
  <p:clrMapOvr>
    <a:masterClrMapping/>
  </p:clrMapOvr>
  <p:transition spd="slow">
    <p:cover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390F1-A79D-477D-8FCC-9A747BB2E4A6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070719"/>
      </p:ext>
    </p:extLst>
  </p:cSld>
  <p:clrMapOvr>
    <a:masterClrMapping/>
  </p:clrMapOvr>
  <p:transition spd="slow">
    <p:cover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FBB3D-1FE1-4376-9678-4B7DFD5EE170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75284"/>
      </p:ext>
    </p:extLst>
  </p:cSld>
  <p:clrMapOvr>
    <a:masterClrMapping/>
  </p:clrMapOvr>
  <p:transition spd="slow">
    <p:cover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024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A5E821-FD4D-43BF-95DD-65FAB316CF43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 dir="u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oti.ru/upload/show.php?pic=78d7f4daf75757caa304f20c779fb577_122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boti.ru/upload/show.php?pic=f62e587ed4f5d2baead41d67afd4b12c_DSCF2339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boti.ru/upload/show.php?pic=e71165fab32645c577fe84ef8b148d94_DSCF2323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boti.ru/upload/show.php?pic=694bf33c139319f8e5e733921cc77b4f_123.jpeg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boti.ru/upload/show.php?pic=5be40a4332eef2fce2415e0544fa89ed_image005.jpg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ww.boti.ru/upload/show.php?pic=dbc98ec352175e25dab364736a4ec850_a3.jpg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boti.ru/upload/show.php?pic=82d8818a89781e37ffb1a5650f67e9c6_97d8b3c627_large.jpg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boti.ru/upload/show.php?pic=512a199d3ac4cb102827626577032070_5c7dc070b9_large.jpg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www.boti.ru/upload/show.php?pic=e99f44b18cd94d06c9aa61c94d1d45f6_2.jpg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www.boti.ru/upload/show.php?pic=a7f6cdded8876a7bca148e283aa8276b_2.jpg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672" y="2564904"/>
            <a:ext cx="5975350" cy="1143000"/>
          </a:xfrm>
          <a:ln>
            <a:noFill/>
          </a:ln>
        </p:spPr>
        <p:txBody>
          <a:bodyPr/>
          <a:lstStyle/>
          <a:p>
            <a:r>
              <a:rPr lang="es-ES" sz="8800" dirty="0" smtClean="0">
                <a:solidFill>
                  <a:schemeClr val="accent6">
                    <a:lumMod val="50000"/>
                  </a:schemeClr>
                </a:solidFill>
                <a:latin typeface="Algerian" pitchFamily="82" charset="0"/>
              </a:rPr>
              <a:t>TURISMO CON HUMOR</a:t>
            </a:r>
            <a:endParaRPr lang="ru-RU" sz="88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cover dir="u"/>
    <p:sndAc>
      <p:stSnd loop="1">
        <p:snd r:embed="rId2" name="Фаусто Папетти - Бессаме муччо. Папетти  (audiopoisk.com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hu-HU" smtClean="0"/>
          </a:p>
        </p:txBody>
      </p:sp>
      <p:pic>
        <p:nvPicPr>
          <p:cNvPr id="3076" name="Picture 5" descr="9e0cc1aaf2b5f616e64b8593df70d2ba_1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100" name="Picture 5" descr="d22a03c374d11134e5e73c6e5b961b42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6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be9fdee85e0c65c4ef83fe5e4c5340ef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45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-34816"/>
            <a:ext cx="7561262" cy="7064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7172" name="Picture 5" descr="dede19dada2cf9557faf425c8024f814_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8196" name="Picture 5" descr="74a0142e8fb66899a7c35149f50af54a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9220" name="Picture 5" descr="cfa4d4da58c915ccdd7406cc0456caea_21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388350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0244" name="Picture 5" descr="97a332b72fb654fc682570a4ad4f9ca6_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8497887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1268" name="Picture 5" descr="6dfe3fd3617143584785429a19b83751_112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2292" name="Picture 5" descr="af6f6c965e110352ec466cabaf921617_22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d002e649b5a33a8fb4a98fa9a63cde97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7991475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7c0d34a0d2fbf92eafe8bbe1108a5082_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9688"/>
            <a:ext cx="7129463" cy="681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5364" name="Picture 5" descr="371498b3a613a78bbb0fc36bcd788579_IMG_12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6388" name="Picture 5" descr="5453c2f96f939ff0b11c6e18e4009b36_LONDON 1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7412" name="Picture 5" descr="a8b88afa4e885ce025079f258a8b70f9_get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8436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29212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c13da7879158dfc6cedcbd67d0557672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326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21508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148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3739660deae7d35e35eb361797f314ab_961053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5911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23556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24580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5148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148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0"/>
            <a:ext cx="51482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28676" name="Picture 5" descr="ce565859216d059834ebb1617074a9b9_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29700" name="Picture 5" descr="9ef58f112dd9761b91782c79dc20fd94_479f3f734fe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0724" name="Picture 5" descr="285e90d8320846c89febe3cf494341c8_תמונה401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6327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1748" name="Picture 5" descr="e879b43440d1febf902f1cfc90c628a2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4886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2771" name="Picture 7" descr="5d3864db7e0192c922a9ce87e125cc9f_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532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3796" name="Picture 5" descr="9a0d29e7b23e83b7a963ef7e70eeec60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4820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0"/>
            <a:ext cx="3860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5844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875"/>
            <a:ext cx="9144001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6868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126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7892" name="Picture 5" descr="1573587407790ab215139293e04f7696_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60" y="0"/>
            <a:ext cx="9144000" cy="682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8916" name="Picture 5" descr="5dcaf45a43bd8afd40993eb055a1c227_11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77557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9940" name="Picture 5" descr="5542a698d007348a7406791c9eb802b6_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0964" name="Picture 5" descr="481f8df6cc9ecd1a88de60971bf0051b_11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319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1988" name="Picture 5" descr="6cdd4cc30063bebd780188db3f9786f3_1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56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3012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0"/>
            <a:ext cx="5057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4036" name="Picture 5" descr="b72387669fa17b37627e3347007f35cd_11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288"/>
            <a:ext cx="698500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5060" name="Picture 5" descr="4c4ae1f87f874c72f247bb51c6b0f39d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8316913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6084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026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7108" name="Picture 5" descr="0931a5c6152de8fddfcbd569c2da235e_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0888"/>
            <a:ext cx="9144000" cy="514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8131" name="Picture 5" descr="5c7b14558660ef16b709f6f814cdf27a_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251950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WordArt 10"/>
          <p:cNvSpPr>
            <a:spLocks noChangeArrowheads="1" noChangeShapeType="1" noTextEdit="1"/>
          </p:cNvSpPr>
          <p:nvPr/>
        </p:nvSpPr>
        <p:spPr bwMode="auto">
          <a:xfrm>
            <a:off x="2700338" y="5445125"/>
            <a:ext cx="3527425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"/>
                <a:cs typeface="Arial"/>
              </a:rPr>
              <a:t>FIN</a:t>
            </a:r>
            <a:endParaRPr lang="es-ES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uristes - Humour .. 19 02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Touristes - Humour .. 19 02 2015</Template>
  <TotalTime>8</TotalTime>
  <Words>20</Words>
  <Application>Microsoft Office PowerPoint</Application>
  <PresentationFormat>Presentación en pantalla (4:3)</PresentationFormat>
  <Paragraphs>4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1" baseType="lpstr">
      <vt:lpstr>Arial</vt:lpstr>
      <vt:lpstr>Calibri</vt:lpstr>
      <vt:lpstr>Touristes - Humour .. 19 02 2015</vt:lpstr>
      <vt:lpstr>Diseño predeterminado</vt:lpstr>
      <vt:lpstr>TURISMO CON HUMOR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TURISMO CON HUMOR</dc:title>
  <dc:creator>Jose Luis</dc:creator>
  <cp:lastModifiedBy>Jose Luis</cp:lastModifiedBy>
  <cp:revision>7</cp:revision>
  <dcterms:created xsi:type="dcterms:W3CDTF">2022-04-28T06:10:13Z</dcterms:created>
  <dcterms:modified xsi:type="dcterms:W3CDTF">2022-04-28T06:18:44Z</dcterms:modified>
</cp:coreProperties>
</file>