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7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  <p:modifyVerifier cryptProviderType="rsaFull" cryptAlgorithmClass="hash" cryptAlgorithmType="typeAny" cryptAlgorithmSid="4" spinCount="50000" saltData="O7krQ/wqR9iJcI4sV0fGmA" hashData="i7yabtSiBMKbHVpurT1Ml0zmss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ea typeface="+mn-ea"/>
              <a:cs typeface="Arial" charset="0"/>
            </a:endParaRPr>
          </a:p>
        </p:txBody>
      </p:sp>
      <p:sp>
        <p:nvSpPr>
          <p:cNvPr id="77827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88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98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08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19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29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39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49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60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70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80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90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01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11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21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318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421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523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625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72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83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93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03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13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24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34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44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54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64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75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85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95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05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16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26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36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46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57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67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77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878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981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083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185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28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39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49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59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69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80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90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00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10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20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31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41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51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61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72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82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92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02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13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23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3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438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541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643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745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84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95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05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15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25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de-DE" smtClean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E6637-A063-464C-9126-669BF63EC8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EAFD97-5348-40A0-A97A-05B555201C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16F2C-C303-4627-8FC9-CCCACF8BC7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00009-A30D-4F38-9F03-CBE2484334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B0CDC-4DF1-4C51-8363-73ABF23083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349DE-2533-414F-83B1-BA928B3B3F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F64E1-82B7-4BC6-8D0B-98F15687EC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C67C1-D02C-434B-83AD-20ECB02E65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F2E69-40FF-46ED-A242-61D1163C04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A6211-3BD8-4E3D-9489-85714818B8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7813" y="274638"/>
            <a:ext cx="2055812" cy="58483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8213" cy="58483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46A40-6C73-401D-8FE5-D580F0E14E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6425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0425" cy="361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mtClean="0"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0425" cy="361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mtClean="0"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fld id="{C6910150-9331-44E2-BF4E-20A5DA34FE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pitchFamily="34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79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76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928662" y="2000240"/>
            <a:ext cx="7286644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Tu crees que lo has visto todo</a:t>
            </a:r>
            <a:r>
              <a:rPr lang="de-DE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?</a:t>
            </a:r>
            <a:endParaRPr lang="de-DE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cs typeface="Arial" charset="0"/>
            </a:endParaRPr>
          </a:p>
        </p:txBody>
      </p:sp>
    </p:spTree>
  </p:cSld>
  <p:clrMapOvr>
    <a:masterClrMapping/>
  </p:clrMapOvr>
  <p:transition spd="slow" advTm="5120">
    <p:sndAc>
      <p:stSnd loop="1">
        <p:snd r:embed="rId3" name="La%20Bamba.wav"/>
      </p:stSnd>
    </p:sndAc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4175" y="836613"/>
            <a:ext cx="8269288" cy="5184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9900" y="417513"/>
            <a:ext cx="8205788" cy="6022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38" y="158750"/>
            <a:ext cx="5572125" cy="654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6013" y="571500"/>
            <a:ext cx="4371975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76250"/>
            <a:ext cx="8064500" cy="5689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8" y="398463"/>
            <a:ext cx="8632825" cy="6061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1196975"/>
            <a:ext cx="8334375" cy="428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3200" y="0"/>
            <a:ext cx="61976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163" y="393700"/>
            <a:ext cx="8575675" cy="607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350" y="327025"/>
            <a:ext cx="8624888" cy="6203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765175"/>
            <a:ext cx="8207375" cy="556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" y="742950"/>
            <a:ext cx="7913687" cy="5372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4924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628775"/>
            <a:ext cx="8128000" cy="3276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8" y="234950"/>
            <a:ext cx="8632825" cy="6388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8250" y="425450"/>
            <a:ext cx="66675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113" y="465138"/>
            <a:ext cx="8613775" cy="5929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4450" y="914400"/>
            <a:ext cx="6400800" cy="480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5800" y="-3175"/>
            <a:ext cx="5232400" cy="7097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785813"/>
            <a:ext cx="7853362" cy="5214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4500" y="879475"/>
            <a:ext cx="8128000" cy="4978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850" y="404813"/>
            <a:ext cx="8153400" cy="5822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28688"/>
            <a:ext cx="9201150" cy="4929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280400" cy="5929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76250"/>
            <a:ext cx="8135937" cy="5697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35125" y="285750"/>
            <a:ext cx="5875338" cy="6286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57188"/>
            <a:ext cx="8191500" cy="6143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7538" y="-128588"/>
            <a:ext cx="5368925" cy="744855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9144000" cy="7458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928688"/>
            <a:ext cx="8415337" cy="4929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163" y="269875"/>
            <a:ext cx="8575675" cy="608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3450" y="657225"/>
            <a:ext cx="7278688" cy="5545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975" y="266700"/>
            <a:ext cx="8274050" cy="6326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678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163" y="227013"/>
            <a:ext cx="8575675" cy="6402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188" y="620713"/>
            <a:ext cx="7620000" cy="548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8" y="714375"/>
            <a:ext cx="8545512" cy="528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1938" y="285750"/>
            <a:ext cx="8621712" cy="6072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" y="327025"/>
            <a:ext cx="8447088" cy="6203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50825"/>
            <a:ext cx="8643938" cy="6357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705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17688" y="0"/>
            <a:ext cx="5508625" cy="6994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0963" y="0"/>
            <a:ext cx="9305926" cy="7207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217488"/>
            <a:ext cx="8570912" cy="6423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8125" y="428625"/>
            <a:ext cx="6350000" cy="5943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3075" y="0"/>
            <a:ext cx="54721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0263" y="571500"/>
            <a:ext cx="7483475" cy="542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4500" y="468313"/>
            <a:ext cx="8255000" cy="5919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6150" y="23813"/>
            <a:ext cx="7251700" cy="681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1763"/>
            <a:ext cx="9144000" cy="6440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0063" y="0"/>
            <a:ext cx="5605462" cy="6980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0575" y="500063"/>
            <a:ext cx="7562850" cy="5857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5825" y="201613"/>
            <a:ext cx="4833938" cy="6454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7225" y="0"/>
            <a:ext cx="5375275" cy="7151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5138" y="138113"/>
            <a:ext cx="5672137" cy="6581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6413" y="350838"/>
            <a:ext cx="8131175" cy="6156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838" y="485775"/>
            <a:ext cx="8188325" cy="5884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66988" y="0"/>
            <a:ext cx="40084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370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8013" y="209550"/>
            <a:ext cx="5387975" cy="6440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97063" y="0"/>
            <a:ext cx="5351462" cy="7051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12925" y="0"/>
            <a:ext cx="5518150" cy="7008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1113"/>
            <a:ext cx="9144000" cy="688022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1500" y="0"/>
            <a:ext cx="5461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08025" y="0"/>
            <a:ext cx="105600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1238" y="627063"/>
            <a:ext cx="7123112" cy="5603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4988" y="728663"/>
            <a:ext cx="8074025" cy="5402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2675" y="955675"/>
            <a:ext cx="6980238" cy="494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0450" y="0"/>
            <a:ext cx="7021513" cy="6980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B5E4"/>
            </a:gs>
            <a:gs pos="100000">
              <a:srgbClr val="E1E8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525" y="0"/>
            <a:ext cx="9164638" cy="500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6803" name="Text Box 2"/>
          <p:cNvSpPr txBox="1">
            <a:spLocks noChangeArrowheads="1"/>
          </p:cNvSpPr>
          <p:nvPr/>
        </p:nvSpPr>
        <p:spPr bwMode="auto">
          <a:xfrm>
            <a:off x="0" y="5387975"/>
            <a:ext cx="9144000" cy="1117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ctr">
              <a:spcBef>
                <a:spcPts val="5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de-DE" sz="6000">
                <a:solidFill>
                  <a:srgbClr val="FF0000"/>
                </a:solidFill>
                <a:latin typeface="Verdana" pitchFamily="34" charset="0"/>
              </a:rPr>
              <a:t>ENDE – The END - FIN</a:t>
            </a:r>
          </a:p>
        </p:txBody>
      </p:sp>
    </p:spTree>
  </p:cSld>
  <p:clrMapOvr>
    <a:masterClrMapping/>
  </p:clrMapOvr>
  <p:transition spd="slow" advTm="5120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4400" dirty="0">
                <a:latin typeface="Kristen ITC" pitchFamily="66" charset="0"/>
              </a:rPr>
              <a:t/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s es alles gibt (1)1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was es alles gibt (1)1</Template>
  <TotalTime>7</TotalTime>
  <Words>30</Words>
  <Application>Microsoft Office PowerPoint</Application>
  <PresentationFormat>Presentación en pantalla (4:3)</PresentationFormat>
  <Paragraphs>4</Paragraphs>
  <Slides>75</Slides>
  <Notes>75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83" baseType="lpstr">
      <vt:lpstr>Arial</vt:lpstr>
      <vt:lpstr>Microsoft YaHei</vt:lpstr>
      <vt:lpstr>Times New Roman</vt:lpstr>
      <vt:lpstr>Calibri</vt:lpstr>
      <vt:lpstr>Comic Sans MS</vt:lpstr>
      <vt:lpstr>Verdana</vt:lpstr>
      <vt:lpstr>was es alles gibt (1)1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cp:lastPrinted>1601-01-01T00:00:00Z</cp:lastPrinted>
  <dcterms:created xsi:type="dcterms:W3CDTF">2019-07-25T19:16:55Z</dcterms:created>
  <dcterms:modified xsi:type="dcterms:W3CDTF">2019-07-25T19:24:35Z</dcterms:modified>
</cp:coreProperties>
</file>