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6" r:id="rId27"/>
    <p:sldId id="287" r:id="rId28"/>
    <p:sldId id="288" r:id="rId29"/>
    <p:sldId id="290" r:id="rId30"/>
    <p:sldId id="291" r:id="rId31"/>
    <p:sldId id="292" r:id="rId32"/>
    <p:sldId id="293" r:id="rId33"/>
    <p:sldId id="294" r:id="rId34"/>
    <p:sldId id="296" r:id="rId35"/>
    <p:sldId id="297" r:id="rId36"/>
    <p:sldId id="299" r:id="rId37"/>
    <p:sldId id="300" r:id="rId38"/>
    <p:sldId id="259" r:id="rId39"/>
    <p:sldId id="301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sX0VtYqnBDTUSHLrsBX3Q==" hashData="iqPhvAUFctCoKJOKEKP9/h+yQ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33765-4463-4C96-B2F7-47728C4CD564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D002F-D876-4D29-9965-41BC9D277923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503A5-29FE-47AA-9A22-11EBF2C5C8B8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D0F06-1932-4009-A1C1-ED0C0E4DEF1F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3DBA4-EC82-4A26-A824-FB1AD62ABCE8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6A033-D810-42AF-889B-9F98E67B9A55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00E5D-FC3A-4E62-BD0B-3D3AD7601A0E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51F5B-3E5B-4635-A5FF-EE7DC54A1898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68A21-42F6-4286-9281-0533B9F236A5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894C6-FA67-479C-B6D7-F927EB61FD38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681CA-22BF-4CE6-96AA-A7702CFCC50D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Ovr>
    <a:masterClrMapping/>
  </p:clrMapOvr>
  <p:transition spd="slow" advClick="0" advTm="5000">
    <p:cover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116E5-0FAC-4072-9883-76F6683FA48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BE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BE" smtClean="0"/>
              <a:t>Образец текста</a:t>
            </a:r>
          </a:p>
          <a:p>
            <a:pPr lvl="1"/>
            <a:r>
              <a:rPr lang="ru-RU" altLang="nl-BE" smtClean="0"/>
              <a:t>Второй уровень</a:t>
            </a:r>
          </a:p>
          <a:p>
            <a:pPr lvl="2"/>
            <a:r>
              <a:rPr lang="ru-RU" altLang="nl-BE" smtClean="0"/>
              <a:t>Третий уровень</a:t>
            </a:r>
          </a:p>
          <a:p>
            <a:pPr lvl="3"/>
            <a:r>
              <a:rPr lang="ru-RU" altLang="nl-BE" smtClean="0"/>
              <a:t>Четвертый уровень</a:t>
            </a:r>
          </a:p>
          <a:p>
            <a:pPr lvl="4"/>
            <a:r>
              <a:rPr lang="ru-RU" altLang="nl-BE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nl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E39EAC6-CE97-4978-B869-33592C86B517}" type="slidenum">
              <a:rPr lang="ru-RU" altLang="nl-BE"/>
              <a:pPr>
                <a:defRPr/>
              </a:pPr>
              <a:t>‹Nº›</a:t>
            </a:fld>
            <a:endParaRPr lang="ru-RU" altLang="nl-BE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BD24ED-6706-4B36-8D7B-3B0D0CA57885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boti.ru/upload/show.php?pic=f62e587ed4f5d2baead41d67afd4b12c_DSCF2339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boti.ru/upload/show.php?pic=e71165fab32645c577fe84ef8b148d94_DSCF232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ti.ru/upload/show.php?pic=694bf33c139319f8e5e733921cc77b4f_123.jpe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boti.ru/upload/show.php?pic=7d66995ca29d839beebd75cf7593a643_image004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boti.ru/upload/show.php?pic=a129e6424ff4918a00ea225097d9edfc_image006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boti.ru/upload/show.php?pic=01869d17297041b235a8507c8f86e462_image007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hyperlink" Target="http://www.boti.ru/upload/show.php?pic=8ebec9ecfac6cac5bcde43af31665f70_131-3171_IMG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boti.ru/upload/show.php?pic=5be40a4332eef2fce2415e0544fa89ed_image005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boti.ru/upload/show.php?pic=dbc98ec352175e25dab364736a4ec850_a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hyperlink" Target="http://www.boti.ru/upload/show.php?pic=512a199d3ac4cb102827626577032070_5c7dc070b9_large.jpg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boti.ru/upload/show.php?pic=82d8818a89781e37ffb1a5650f67e9c6_97d8b3c627_large.jpg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ti.ru/upload/show.php?pic=e99f44b18cd94d06c9aa61c94d1d45f6_2.jpg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ti.ru/upload/show.php?pic=a7f6cdded8876a7bca148e283aa8276b_2.jpg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www.boti.ru/upload/show.php?pic=78d7f4daf75757caa304f20c779fb577_122.jpg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100" name="Picture 5" descr="9e0cc1aaf2b5f616e64b8593df70d2ba_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4.32 ritmisc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5124" name="Picture 5" descr="d22a03c374d11134e5e73c6e5b961b42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be9fdee85e0c65c4ef83fe5e4c5340ef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8196" name="Picture 5" descr="dede19dada2cf9557faf425c8024f814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9220" name="Picture 5" descr="74a0142e8fb66899a7c35149f50af54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0244" name="Picture 5" descr="cfa4d4da58c915ccdd7406cc0456caea_2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1268" name="Picture 5" descr="97a332b72fb654fc682570a4ad4f9ca6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2292" name="Picture 5" descr="6dfe3fd3617143584785429a19b83751_11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3316" name="Picture 5" descr="af6f6c965e110352ec466cabaf921617_2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d002e649b5a33a8fb4a98fa9a63cde97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038"/>
            <a:ext cx="9144000" cy="681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7c0d34a0d2fbf92eafe8bbe1108a5082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6388" name="Picture 5" descr="371498b3a613a78bbb0fc36bcd788579_IMG_12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7412" name="Picture 5" descr="5453c2f96f939ff0b11c6e18e4009b36_LONDON 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8436" name="Picture 5" descr="a8b88afa4e885ce025079f258a8b70f9_get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19460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79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c13da7879158dfc6cedcbd67d0557672_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22534" name="Picture 5" descr="3739660deae7d35e35eb361797f314ab_96105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0"/>
            <a:ext cx="59118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 descr="Для увеличения нажми на меня!">
            <a:hlinkClick r:id="rId3" tooltip="Увеличить изображение"/>
          </p:cNvPr>
          <p:cNvPicPr>
            <a:picLocks noChangeAspect="1" noChangeArrowheads="1"/>
          </p:cNvPicPr>
          <p:nvPr>
            <p:ph type="body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87900" y="0"/>
            <a:ext cx="5148263" cy="6858000"/>
          </a:xfrm>
          <a:noFill/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24580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25604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0"/>
            <a:ext cx="5148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Для увеличения нажми на меня!">
            <a:hlinkClick r:id="rId4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06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e879b43440d1febf902f1cfc90c628a2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886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29700" name="Picture 5" descr="ce565859216d059834ebb1617074a9b9_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0724" name="Picture 5" descr="9ef58f112dd9761b91782c79dc20fd94_479f3f734fe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1748" name="Picture 5" descr="285e90d8320846c89febe3cf494341c8_תמונה401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225"/>
            <a:ext cx="4572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7" descr="5d3864db7e0192c922a9ce87e125cc9f_001.jpg"/>
          <p:cNvPicPr>
            <a:picLocks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98975" y="0"/>
            <a:ext cx="4645025" cy="7029450"/>
          </a:xfrm>
          <a:noFill/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4820" name="Picture 5" descr="9a0d29e7b23e83b7a963ef7e70eeec6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5844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5" descr="Для увеличения нажми на меня!">
            <a:hlinkClick r:id="rId4" tooltip="Увеличить изображение"/>
          </p:cNvPr>
          <p:cNvPicPr>
            <a:picLocks noChangeAspect="1" noChangeArrowheads="1"/>
          </p:cNvPicPr>
          <p:nvPr>
            <p:ph type="body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017963" y="0"/>
            <a:ext cx="5126037" cy="6858000"/>
          </a:xfrm>
          <a:noFill/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6868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8916" name="Picture 5" descr="1573587407790ab215139293e04f7696_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39940" name="Picture 5" descr="5dcaf45a43bd8afd40993eb055a1c227_1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0964" name="Picture 5" descr="5542a698d007348a7406791c9eb802b6_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1988" name="Picture 5" descr="481f8df6cc9ecd1a88de60971bf0051b_1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-100013"/>
            <a:ext cx="531971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5" descr="Для увеличения нажми на меня!">
            <a:hlinkClick r:id="rId3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5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3012" name="Picture 5" descr="6cdd4cc30063bebd780188db3f9786f3_1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5060" name="Picture 5" descr="b72387669fa17b37627e3347007f35cd_1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14288"/>
            <a:ext cx="4572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5" descr="Для увеличения нажми на меня!">
            <a:hlinkClick r:id="rId3" tooltip="Увеличить изображение"/>
          </p:cNvPr>
          <p:cNvPicPr>
            <a:picLocks noChangeAspect="1" noChangeArrowheads="1"/>
          </p:cNvPicPr>
          <p:nvPr>
            <p:ph type="body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359275" y="0"/>
            <a:ext cx="4784725" cy="6858000"/>
          </a:xfrm>
          <a:noFill/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6084" name="Picture 5" descr="4c4ae1f87f874c72f247bb51c6b0f39d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8132" name="Picture 5" descr="0931a5c6152de8fddfcbd569c2da235e_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nl-BE" smtClean="0"/>
          </a:p>
        </p:txBody>
      </p:sp>
      <p:pic>
        <p:nvPicPr>
          <p:cNvPr id="49155" name="Picture 5" descr="5c7b14558660ef16b709f6f814cdf27a_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WordArt 10"/>
          <p:cNvSpPr>
            <a:spLocks noChangeArrowheads="1" noChangeShapeType="1" noTextEdit="1"/>
          </p:cNvSpPr>
          <p:nvPr/>
        </p:nvSpPr>
        <p:spPr bwMode="auto">
          <a:xfrm>
            <a:off x="900113" y="5445125"/>
            <a:ext cx="3527425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Einde</a:t>
            </a:r>
          </a:p>
        </p:txBody>
      </p:sp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eristenhumor">
  <a:themeElements>
    <a:clrScheme name="Оформление по умолчанию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Toeristenhumor</Template>
  <TotalTime>1</TotalTime>
  <Words>61</Words>
  <Application>Microsoft Office PowerPoint</Application>
  <PresentationFormat>Presentación en pantalla (4:3)</PresentationFormat>
  <Paragraphs>29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Calibri</vt:lpstr>
      <vt:lpstr>Toeristenhumor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2014-12-13T15:23:39Z</dcterms:created>
  <dcterms:modified xsi:type="dcterms:W3CDTF">2014-12-13T15:25:31Z</dcterms:modified>
</cp:coreProperties>
</file>