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9" r:id="rId1"/>
    <p:sldMasterId id="2147483661" r:id="rId2"/>
  </p:sldMasterIdLst>
  <p:sldIdLst>
    <p:sldId id="350" r:id="rId3"/>
    <p:sldId id="260" r:id="rId4"/>
    <p:sldId id="261" r:id="rId5"/>
    <p:sldId id="269" r:id="rId6"/>
    <p:sldId id="294" r:id="rId7"/>
    <p:sldId id="271" r:id="rId8"/>
    <p:sldId id="280" r:id="rId9"/>
    <p:sldId id="332" r:id="rId10"/>
    <p:sldId id="289" r:id="rId11"/>
    <p:sldId id="291" r:id="rId12"/>
    <p:sldId id="304" r:id="rId13"/>
    <p:sldId id="293" r:id="rId14"/>
    <p:sldId id="296" r:id="rId15"/>
    <p:sldId id="298" r:id="rId16"/>
    <p:sldId id="300" r:id="rId17"/>
    <p:sldId id="306" r:id="rId18"/>
    <p:sldId id="309" r:id="rId19"/>
    <p:sldId id="319" r:id="rId20"/>
    <p:sldId id="311" r:id="rId21"/>
    <p:sldId id="314" r:id="rId22"/>
    <p:sldId id="322" r:id="rId23"/>
    <p:sldId id="318" r:id="rId24"/>
    <p:sldId id="325" r:id="rId25"/>
    <p:sldId id="327" r:id="rId26"/>
    <p:sldId id="330" r:id="rId27"/>
    <p:sldId id="333" r:id="rId28"/>
    <p:sldId id="320" r:id="rId29"/>
    <p:sldId id="335" r:id="rId30"/>
    <p:sldId id="345" r:id="rId31"/>
    <p:sldId id="346" r:id="rId32"/>
    <p:sldId id="348" r:id="rId33"/>
    <p:sldId id="347" r:id="rId34"/>
    <p:sldId id="349" r:id="rId35"/>
    <p:sldId id="351" r:id="rId36"/>
  </p:sldIdLst>
  <p:sldSz cx="9144000" cy="6858000" type="screen4x3"/>
  <p:notesSz cx="6858000" cy="9144000"/>
  <p:embeddedFontLst>
    <p:embeddedFont>
      <p:font typeface="Calibri" pitchFamily="34" charset="0"/>
      <p:regular r:id="rId37"/>
      <p:bold r:id="rId38"/>
      <p:italic r:id="rId39"/>
      <p:boldItalic r:id="rId40"/>
    </p:embeddedFont>
    <p:embeddedFont>
      <p:font typeface="Comic Sans MS" pitchFamily="66" charset="0"/>
      <p:regular r:id="rId41"/>
      <p:bold r:id="rId42"/>
    </p:embeddedFont>
    <p:embeddedFont>
      <p:font typeface="Kristen ITC" pitchFamily="66" charset="0"/>
      <p:regular r:id="rId43"/>
    </p:embeddedFont>
  </p:embeddedFontLst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8YgX2VO0H8jJTDVfXHpYgg==" hashData="60aBeYy8jzPfC8wSd7XCveXyHH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70" d="100"/>
          <a:sy n="70" d="100"/>
        </p:scale>
        <p:origin x="-996" y="-18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font" Target="fonts/font3.fntdata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font" Target="fonts/font6.fntdata"/><Relationship Id="rId47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font" Target="fonts/font1.fntdata"/><Relationship Id="rId40" Type="http://schemas.openxmlformats.org/officeDocument/2006/relationships/font" Target="fonts/font4.fntdata"/><Relationship Id="rId45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font" Target="fonts/font7.fntdata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font" Target="fonts/font2.fntdata"/><Relationship Id="rId46" Type="http://schemas.openxmlformats.org/officeDocument/2006/relationships/theme" Target="theme/theme1.xml"/><Relationship Id="rId20" Type="http://schemas.openxmlformats.org/officeDocument/2006/relationships/slide" Target="slides/slide18.xml"/><Relationship Id="rId41" Type="http://schemas.openxmlformats.org/officeDocument/2006/relationships/font" Target="fonts/font5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32C9D7-D32D-4AB0-ACB3-B1277FBBB65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44617072"/>
      </p:ext>
    </p:extLst>
  </p:cSld>
  <p:clrMapOvr>
    <a:masterClrMapping/>
  </p:clrMapOvr>
  <p:transition advTm="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0AAD80-6383-4928-951B-B2383403A69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96735737"/>
      </p:ext>
    </p:extLst>
  </p:cSld>
  <p:clrMapOvr>
    <a:masterClrMapping/>
  </p:clrMapOvr>
  <p:transition advTm="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4B281A-69E4-4645-9B70-B30B21C92B5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99639800"/>
      </p:ext>
    </p:extLst>
  </p:cSld>
  <p:clrMapOvr>
    <a:masterClrMapping/>
  </p:clrMapOvr>
  <p:transition advTm="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B33C8F-C8B3-431D-B697-D65F67C2B3F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3527323"/>
      </p:ext>
    </p:extLst>
  </p:cSld>
  <p:clrMapOvr>
    <a:masterClrMapping/>
  </p:clrMapOvr>
  <p:transition advTm="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77C553-A191-4467-B1AE-98B7AC79EB6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66837388"/>
      </p:ext>
    </p:extLst>
  </p:cSld>
  <p:clrMapOvr>
    <a:masterClrMapping/>
  </p:clrMapOvr>
  <p:transition advTm="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987017-0716-45B6-9B75-14799DE1383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91760322"/>
      </p:ext>
    </p:extLst>
  </p:cSld>
  <p:clrMapOvr>
    <a:masterClrMapping/>
  </p:clrMapOvr>
  <p:transition advTm="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701CDC-A8AB-46CE-BDB0-307AE408D0B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57455744"/>
      </p:ext>
    </p:extLst>
  </p:cSld>
  <p:clrMapOvr>
    <a:masterClrMapping/>
  </p:clrMapOvr>
  <p:transition advTm="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6B674C-FF75-4628-BD37-6B813BAD24D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14849407"/>
      </p:ext>
    </p:extLst>
  </p:cSld>
  <p:clrMapOvr>
    <a:masterClrMapping/>
  </p:clrMapOvr>
  <p:transition advTm="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550252-4095-47C1-970E-572E3A8C9C9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02128256"/>
      </p:ext>
    </p:extLst>
  </p:cSld>
  <p:clrMapOvr>
    <a:masterClrMapping/>
  </p:clrMapOvr>
  <p:transition advTm="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79C2BB-19FD-4F3A-9960-81A12221E7E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87957827"/>
      </p:ext>
    </p:extLst>
  </p:cSld>
  <p:clrMapOvr>
    <a:masterClrMapping/>
  </p:clrMapOvr>
  <p:transition advTm="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478151-4785-4E4D-AD05-AE715C61551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38824114"/>
      </p:ext>
    </p:extLst>
  </p:cSld>
  <p:clrMapOvr>
    <a:masterClrMapping/>
  </p:clrMapOvr>
  <p:transition advTm="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77802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5123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3C8AEB8-2AD9-4AAA-868E-DBBA56E5F2D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ransition advTm="4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7.jpeg"/><Relationship Id="rId4" Type="http://schemas.openxmlformats.org/officeDocument/2006/relationships/image" Target="../media/image46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0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9.jpeg"/><Relationship Id="rId4" Type="http://schemas.openxmlformats.org/officeDocument/2006/relationships/image" Target="../media/image58.jpe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7.jpe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2.jpeg"/><Relationship Id="rId4" Type="http://schemas.openxmlformats.org/officeDocument/2006/relationships/image" Target="../media/image71.jpe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4.png"/><Relationship Id="rId10" Type="http://schemas.openxmlformats.org/officeDocument/2006/relationships/image" Target="../media/image7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5" name="Text Box 3"/>
          <p:cNvSpPr txBox="1">
            <a:spLocks noChangeArrowheads="1"/>
          </p:cNvSpPr>
          <p:nvPr/>
        </p:nvSpPr>
        <p:spPr bwMode="auto">
          <a:xfrm>
            <a:off x="250825" y="5805488"/>
            <a:ext cx="500538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fr-FR" sz="2000" dirty="0" smtClean="0">
                <a:solidFill>
                  <a:srgbClr val="00FF00"/>
                </a:solidFill>
                <a:latin typeface="Comic Sans MS" pitchFamily="66" charset="0"/>
              </a:rPr>
              <a:t>Transporte curioso</a:t>
            </a:r>
            <a:endParaRPr lang="fr-FR" sz="2000" dirty="0">
              <a:solidFill>
                <a:srgbClr val="00FF00"/>
              </a:solidFill>
              <a:latin typeface="Comic Sans MS" pitchFamily="66" charset="0"/>
            </a:endParaRPr>
          </a:p>
        </p:txBody>
      </p:sp>
      <p:pic>
        <p:nvPicPr>
          <p:cNvPr id="105476" name="Picture 2" descr="G:\Fotos Fotos y + Fotos\Coñas coñeras\On The Road\On The Road_0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785"/>
          <a:stretch>
            <a:fillRect/>
          </a:stretch>
        </p:blipFill>
        <p:spPr bwMode="auto">
          <a:xfrm>
            <a:off x="2195513" y="260350"/>
            <a:ext cx="6948487" cy="480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>
    <p:sndAc>
      <p:stSnd>
        <p:snd r:embed="rId2" name="093 TV Benny Hill - Mah Na Mah Na 02.22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G:\Fotos Fotos y + Fotos\Coñas coñeras\On The Road\On The Road_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341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Picture 2" descr="G:\Fotos Fotos y + Fotos\Coñas coñeras\On The Road\On The Road_0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065" t="13075"/>
          <a:stretch>
            <a:fillRect/>
          </a:stretch>
        </p:blipFill>
        <p:spPr bwMode="auto">
          <a:xfrm>
            <a:off x="4572000" y="3860800"/>
            <a:ext cx="4572000" cy="299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2" name="Picture 2" descr="G:\Fotos Fotos y + Fotos\Coñas coñeras\On The Road\On The Road_0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89363"/>
            <a:ext cx="4572000" cy="2868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3" name="Picture 2" descr="G:\Fotos Fotos y + Fotos\Coñas coñeras\On The Road\On The Road_23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66" r="14966" b="15419"/>
          <a:stretch>
            <a:fillRect/>
          </a:stretch>
        </p:blipFill>
        <p:spPr bwMode="auto">
          <a:xfrm>
            <a:off x="4859338" y="0"/>
            <a:ext cx="4284662" cy="3622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G:\Fotos Fotos y + Fotos\Coñas coñeras\On The Road\On The Road_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21" r="4044"/>
          <a:stretch>
            <a:fillRect/>
          </a:stretch>
        </p:blipFill>
        <p:spPr bwMode="auto">
          <a:xfrm>
            <a:off x="611188" y="20638"/>
            <a:ext cx="4140200" cy="3408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Picture 2" descr="G:\Fotos Fotos y + Fotos\Coñas coñeras\On The Road\On The Road_0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357" t="9991" r="9695" b="24516"/>
          <a:stretch>
            <a:fillRect/>
          </a:stretch>
        </p:blipFill>
        <p:spPr bwMode="auto">
          <a:xfrm>
            <a:off x="4572000" y="3636963"/>
            <a:ext cx="4572000" cy="3221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6" name="Picture 2" descr="G:\Fotos Fotos y + Fotos\Coñas coñeras\On The Road\On The Road_07.jpg"/>
          <p:cNvPicPr>
            <a:picLocks noChangeAspect="1" noChangeArrowheads="1"/>
          </p:cNvPicPr>
          <p:nvPr/>
        </p:nvPicPr>
        <p:blipFill>
          <a:blip r:embed="rId4">
            <a:lum bright="-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265" t="10988" r="20601" b="16989"/>
          <a:stretch>
            <a:fillRect/>
          </a:stretch>
        </p:blipFill>
        <p:spPr bwMode="auto">
          <a:xfrm>
            <a:off x="0" y="3454400"/>
            <a:ext cx="4356100" cy="340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7" name="Picture 2" descr="G:\Fotos Fotos y + Fotos\Coñas coñeras\On The Road\On The Road_2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599" t="1872"/>
          <a:stretch>
            <a:fillRect/>
          </a:stretch>
        </p:blipFill>
        <p:spPr bwMode="auto">
          <a:xfrm>
            <a:off x="5651500" y="0"/>
            <a:ext cx="2668588" cy="3573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G:\Fotos Fotos y + Fotos\Coñas coñeras\On The Road\On The Road_09.jpg"/>
          <p:cNvPicPr>
            <a:picLocks noChangeAspect="1" noChangeArrowheads="1"/>
          </p:cNvPicPr>
          <p:nvPr/>
        </p:nvPicPr>
        <p:blipFill>
          <a:blip r:embed="rId2"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331"/>
          <a:stretch>
            <a:fillRect/>
          </a:stretch>
        </p:blipFill>
        <p:spPr bwMode="auto">
          <a:xfrm>
            <a:off x="5435600" y="0"/>
            <a:ext cx="3708400" cy="3459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7" name="Picture 2" descr="G:\Fotos Fotos y + Fotos\Coñas coñeras\On The Road\On The Road_1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16338"/>
            <a:ext cx="5651500" cy="290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8" name="Picture 2" descr="G:\Fotos Fotos y + Fotos\Coñas coñeras\On The Road\On The Road_1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182" t="11446" b="13530"/>
          <a:stretch>
            <a:fillRect/>
          </a:stretch>
        </p:blipFill>
        <p:spPr bwMode="auto">
          <a:xfrm>
            <a:off x="179388" y="0"/>
            <a:ext cx="5076825" cy="3367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9" name="Picture 2" descr="G:\Fotos Fotos y + Fotos\Coñas coñeras\On The Road\On The Road_2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942"/>
          <a:stretch>
            <a:fillRect/>
          </a:stretch>
        </p:blipFill>
        <p:spPr bwMode="auto">
          <a:xfrm>
            <a:off x="6691313" y="3689350"/>
            <a:ext cx="2452687" cy="316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G:\Fotos Fotos y + Fotos\Coñas coñeras\On The Road\On The Road_3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79488"/>
            <a:ext cx="9144000" cy="4899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G:\Fotos Fotos y + Fotos\Coñas coñeras\On The Road\On The Road_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980"/>
          <a:stretch>
            <a:fillRect/>
          </a:stretch>
        </p:blipFill>
        <p:spPr bwMode="auto">
          <a:xfrm>
            <a:off x="0" y="0"/>
            <a:ext cx="3995738" cy="340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5" name="Picture 2" descr="G:\Fotos Fotos y + Fotos\Coñas coñeras\On The Road\On The Road_1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468" b="11938"/>
          <a:stretch>
            <a:fillRect/>
          </a:stretch>
        </p:blipFill>
        <p:spPr bwMode="auto">
          <a:xfrm>
            <a:off x="3851275" y="3398838"/>
            <a:ext cx="5292725" cy="3459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6" name="Picture 2" descr="G:\Fotos Fotos y + Fotos\Coñas coñeras\On The Road\On The Road_1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538" y="0"/>
            <a:ext cx="4716462" cy="337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7" name="Picture 2" descr="G:\Fotos Fotos y + Fotos\Coñas coñeras\On The Road\On The Road_22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0571"/>
          <a:stretch>
            <a:fillRect/>
          </a:stretch>
        </p:blipFill>
        <p:spPr bwMode="auto">
          <a:xfrm>
            <a:off x="755650" y="3429000"/>
            <a:ext cx="2206625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G:\Fotos Fotos y + Fotos\Coñas coñeras\On The Road\On The Road_2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148263" cy="3417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1" name="Picture 2" descr="G:\Fotos Fotos y + Fotos\Coñas coñeras\On The Road\On The Road_2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949" b="14705"/>
          <a:stretch>
            <a:fillRect/>
          </a:stretch>
        </p:blipFill>
        <p:spPr bwMode="auto">
          <a:xfrm>
            <a:off x="5580063" y="3649663"/>
            <a:ext cx="3563937" cy="3208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2" name="Picture 2" descr="G:\Fotos Fotos y + Fotos\Coñas coñeras\On The Road\On The Road_2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46" t="19002" r="18889" b="11789"/>
          <a:stretch>
            <a:fillRect/>
          </a:stretch>
        </p:blipFill>
        <p:spPr bwMode="auto">
          <a:xfrm>
            <a:off x="0" y="3429000"/>
            <a:ext cx="4826000" cy="346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3" name="Picture 2" descr="G:\Fotos Fotos y + Fotos\Coñas coñeras\On The Road\On The Road_29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196"/>
          <a:stretch>
            <a:fillRect/>
          </a:stretch>
        </p:blipFill>
        <p:spPr bwMode="auto">
          <a:xfrm>
            <a:off x="5435600" y="104775"/>
            <a:ext cx="3600450" cy="3519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8" name="Picture 2" descr="G:\Fotos Fotos y + Fotos\Coñas coñeras\On The Road\On The Road_73.jpg"/>
          <p:cNvPicPr>
            <a:picLocks noChangeAspect="1" noChangeArrowheads="1"/>
          </p:cNvPicPr>
          <p:nvPr/>
        </p:nvPicPr>
        <p:blipFill>
          <a:blip r:embed="rId2"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422" t="8939" r="8449" b="13744"/>
          <a:stretch>
            <a:fillRect/>
          </a:stretch>
        </p:blipFill>
        <p:spPr bwMode="auto">
          <a:xfrm>
            <a:off x="1601788" y="649288"/>
            <a:ext cx="5940425" cy="555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G:\Fotos Fotos y + Fotos\Coñas coñeras\On The Road\On The Road_3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243" r="15764" b="8507"/>
          <a:stretch>
            <a:fillRect/>
          </a:stretch>
        </p:blipFill>
        <p:spPr bwMode="auto">
          <a:xfrm>
            <a:off x="0" y="0"/>
            <a:ext cx="4572000" cy="424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67" name="Picture 2" descr="G:\Fotos Fotos y + Fotos\Coñas coñeras\On The Road\On The Road_31.jpg"/>
          <p:cNvPicPr>
            <a:picLocks noChangeAspect="1" noChangeArrowheads="1"/>
          </p:cNvPicPr>
          <p:nvPr/>
        </p:nvPicPr>
        <p:blipFill>
          <a:blip r:embed="rId3">
            <a:lum bright="-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64" r="10243" b="9709"/>
          <a:stretch>
            <a:fillRect/>
          </a:stretch>
        </p:blipFill>
        <p:spPr bwMode="auto">
          <a:xfrm>
            <a:off x="4572000" y="2349500"/>
            <a:ext cx="4572000" cy="4189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G:\Fotos Fotos y + Fotos\Coñas coñeras\On The Road\On The Road_3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26" t="2480" r="2554" b="3731"/>
          <a:stretch>
            <a:fillRect/>
          </a:stretch>
        </p:blipFill>
        <p:spPr bwMode="auto">
          <a:xfrm>
            <a:off x="4284663" y="0"/>
            <a:ext cx="4859337" cy="4119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15" name="Picture 2" descr="G:\Fotos Fotos y + Fotos\Coñas coñeras\On The Road\On The Road_3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33" r="24240" b="5931"/>
          <a:stretch>
            <a:fillRect/>
          </a:stretch>
        </p:blipFill>
        <p:spPr bwMode="auto">
          <a:xfrm>
            <a:off x="0" y="2700338"/>
            <a:ext cx="4284663" cy="4157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G:\Fotos Fotos y + Fotos\Coñas coñeras\On The Road\On The Road_4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62"/>
          <a:stretch>
            <a:fillRect/>
          </a:stretch>
        </p:blipFill>
        <p:spPr bwMode="auto">
          <a:xfrm>
            <a:off x="722313" y="400050"/>
            <a:ext cx="7699375" cy="6056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G:\Fotos Fotos y + Fotos\Coñas coñeras\On The Road\On The Road_3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63" name="Picture 2" descr="G:\Fotos Fotos y + Fotos\Coñas coñeras\On The Road\On The Road_3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64" name="Picture 2" descr="G:\Fotos Fotos y + Fotos\Coñas coñeras\On The Road\On The Road_4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232" t="20798" b="14447"/>
          <a:stretch>
            <a:fillRect/>
          </a:stretch>
        </p:blipFill>
        <p:spPr bwMode="auto">
          <a:xfrm>
            <a:off x="2771775" y="3459163"/>
            <a:ext cx="3600450" cy="3398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G:\Fotos Fotos y + Fotos\Coñas coñeras\On The Road\On The Road_3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0"/>
            <a:ext cx="45370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35" name="Picture 2" descr="G:\Fotos Fotos y + Fotos\Coñas coñeras\On The Road\On The Road_4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276" t="5661" r="18578"/>
          <a:stretch>
            <a:fillRect/>
          </a:stretch>
        </p:blipFill>
        <p:spPr bwMode="auto">
          <a:xfrm>
            <a:off x="4572000" y="1033463"/>
            <a:ext cx="4560888" cy="4843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G:\Fotos Fotos y + Fotos\Coñas coñeras\On The Road\On The Road_3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741"/>
          <a:stretch>
            <a:fillRect/>
          </a:stretch>
        </p:blipFill>
        <p:spPr bwMode="auto">
          <a:xfrm>
            <a:off x="128588" y="454025"/>
            <a:ext cx="8886825" cy="594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G:\Fotos Fotos y + Fotos\Coñas coñeras\On The Road\On The Road_41.jpg"/>
          <p:cNvPicPr>
            <a:picLocks noChangeAspect="1" noChangeArrowheads="1"/>
          </p:cNvPicPr>
          <p:nvPr/>
        </p:nvPicPr>
        <p:blipFill>
          <a:blip r:embed="rId2">
            <a:lum brigh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3421063"/>
            <a:ext cx="5867400" cy="3436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31" name="Picture 2" descr="G:\Fotos Fotos y + Fotos\Coñas coñeras\On The Road\On The Road_4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577" t="21310" b="7816"/>
          <a:stretch>
            <a:fillRect/>
          </a:stretch>
        </p:blipFill>
        <p:spPr bwMode="auto">
          <a:xfrm>
            <a:off x="0" y="0"/>
            <a:ext cx="6948488" cy="342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G:\Fotos Fotos y + Fotos\Coñas coñeras\On The Road\On The Road_4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87" t="10301"/>
          <a:stretch>
            <a:fillRect/>
          </a:stretch>
        </p:blipFill>
        <p:spPr bwMode="auto">
          <a:xfrm>
            <a:off x="0" y="0"/>
            <a:ext cx="4572000" cy="3405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275" name="Picture 2" descr="G:\Fotos Fotos y + Fotos\Coñas coñeras\On The Road\On The Road_4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29" t="12529" r="31940"/>
          <a:stretch>
            <a:fillRect/>
          </a:stretch>
        </p:blipFill>
        <p:spPr bwMode="auto">
          <a:xfrm>
            <a:off x="1763713" y="3429000"/>
            <a:ext cx="3190875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276" name="Picture 2" descr="G:\Fotos Fotos y + Fotos\Coñas coñeras\On The Road\On The Road_4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116" t="13843" r="20204" b="5122"/>
          <a:stretch>
            <a:fillRect/>
          </a:stretch>
        </p:blipFill>
        <p:spPr bwMode="auto">
          <a:xfrm>
            <a:off x="5026025" y="981075"/>
            <a:ext cx="4117975" cy="414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G:\Fotos Fotos y + Fotos\Coñas coñeras\On The Road\On The Road_5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135" r="16148"/>
          <a:stretch>
            <a:fillRect/>
          </a:stretch>
        </p:blipFill>
        <p:spPr bwMode="auto">
          <a:xfrm>
            <a:off x="0" y="1457325"/>
            <a:ext cx="4384675" cy="540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7347" name="Picture 2" descr="G:\Fotos Fotos y + Fotos\Coñas coñeras\On The Road\On The Road_5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75" t="11317" r="35493"/>
          <a:stretch>
            <a:fillRect/>
          </a:stretch>
        </p:blipFill>
        <p:spPr bwMode="auto">
          <a:xfrm>
            <a:off x="4440238" y="0"/>
            <a:ext cx="4703762" cy="5084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2" descr="G:\Fotos Fotos y + Fotos\Coñas coñeras\On The Road\On The Road_6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84225"/>
            <a:ext cx="9144000" cy="528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G:\Fotos Fotos y + Fotos\Coñas coñeras\On The Road\On The Road_5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957" r="13719"/>
          <a:stretch>
            <a:fillRect/>
          </a:stretch>
        </p:blipFill>
        <p:spPr bwMode="auto">
          <a:xfrm>
            <a:off x="3960813" y="298450"/>
            <a:ext cx="5183187" cy="6259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395" name="Picture 2" descr="G:\Fotos Fotos y + Fotos\Coñas coñeras\On The Road\On The Road_5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0"/>
            <a:ext cx="3635375" cy="3402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396" name="Picture 2" descr="G:\Fotos Fotos y + Fotos\Coñas coñeras\On The Road\On The Road_5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824" t="6030" b="5963"/>
          <a:stretch>
            <a:fillRect/>
          </a:stretch>
        </p:blipFill>
        <p:spPr bwMode="auto">
          <a:xfrm>
            <a:off x="0" y="3429000"/>
            <a:ext cx="3851275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G:\Fotos Fotos y + Fotos\Coñas coñeras\On The Road\On The Road_5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638" y="3446463"/>
            <a:ext cx="4932362" cy="3411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467" name="Picture 2" descr="G:\Fotos Fotos y + Fotos\Coñas coñeras\On The Road\On The Road_5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3382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468" name="Picture 2" descr="G:\Fotos Fotos y + Fotos\Coñas coñeras\On The Road\On The Road_5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3162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469" name="Picture 2" descr="G:\Fotos Fotos y + Fotos\Coñas coñeras\On The Road\On The Road_58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60800"/>
            <a:ext cx="4140200" cy="2533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2" descr="G:\Fotos Fotos y + Fotos\Coñas coñeras\On The Road\On The Road_63.jpg"/>
          <p:cNvPicPr>
            <a:picLocks noChangeAspect="1" noChangeArrowheads="1"/>
          </p:cNvPicPr>
          <p:nvPr/>
        </p:nvPicPr>
        <p:blipFill>
          <a:blip r:embed="rId2">
            <a:lum brigh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221" r="16148"/>
          <a:stretch>
            <a:fillRect/>
          </a:stretch>
        </p:blipFill>
        <p:spPr bwMode="auto">
          <a:xfrm>
            <a:off x="0" y="0"/>
            <a:ext cx="4090988" cy="414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0659" name="Picture 2" descr="G:\Fotos Fotos y + Fotos\Coñas coñeras\On The Road\On The Road_65.jpg"/>
          <p:cNvPicPr>
            <a:picLocks noChangeAspect="1" noChangeArrowheads="1"/>
          </p:cNvPicPr>
          <p:nvPr/>
        </p:nvPicPr>
        <p:blipFill>
          <a:blip r:embed="rId3">
            <a:lum brigh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62" r="8038"/>
          <a:stretch>
            <a:fillRect/>
          </a:stretch>
        </p:blipFill>
        <p:spPr bwMode="auto">
          <a:xfrm>
            <a:off x="4572000" y="1454150"/>
            <a:ext cx="4572000" cy="3948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0660" name="Picture 2" descr="G:\Fotos Fotos y + Fotos\Coñas coñeras\On The Road\On The Road_67.jpg"/>
          <p:cNvPicPr>
            <a:picLocks noChangeAspect="1" noChangeArrowheads="1"/>
          </p:cNvPicPr>
          <p:nvPr/>
        </p:nvPicPr>
        <p:blipFill>
          <a:blip r:embed="rId4">
            <a:lum brigh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4240"/>
          <a:stretch>
            <a:fillRect/>
          </a:stretch>
        </p:blipFill>
        <p:spPr bwMode="auto">
          <a:xfrm>
            <a:off x="1403350" y="4164013"/>
            <a:ext cx="3168650" cy="269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2" descr="G:\Fotos Fotos y + Fotos\Coñas coñeras\On The Road\On The Road_59.jpg"/>
          <p:cNvPicPr>
            <a:picLocks noChangeAspect="1" noChangeArrowheads="1"/>
          </p:cNvPicPr>
          <p:nvPr/>
        </p:nvPicPr>
        <p:blipFill>
          <a:blip r:embed="rId2">
            <a:lum bright="-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7000" y="355600"/>
            <a:ext cx="6348413" cy="6145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Picture 2" descr="G:\Fotos Fotos y + Fotos\Coñas coñeras\On The Road\On The Road_66.jpg"/>
          <p:cNvPicPr>
            <a:picLocks noChangeAspect="1" noChangeArrowheads="1"/>
          </p:cNvPicPr>
          <p:nvPr/>
        </p:nvPicPr>
        <p:blipFill>
          <a:blip r:embed="rId2">
            <a:lum bright="-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5327"/>
          <a:stretch>
            <a:fillRect/>
          </a:stretch>
        </p:blipFill>
        <p:spPr bwMode="auto">
          <a:xfrm>
            <a:off x="3851275" y="3429000"/>
            <a:ext cx="4284663" cy="3368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731" name="Picture 2" descr="G:\Fotos Fotos y + Fotos\Coñas coñeras\On The Road\On The Road_70.jpg"/>
          <p:cNvPicPr>
            <a:picLocks noChangeAspect="1" noChangeArrowheads="1"/>
          </p:cNvPicPr>
          <p:nvPr/>
        </p:nvPicPr>
        <p:blipFill>
          <a:blip r:embed="rId3">
            <a:lum brigh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292725" cy="3411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Picture 2" descr="G:\Fotos Fotos y + Fotos\Coñas coñeras\On The Road\On The Road_6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588" y="285750"/>
            <a:ext cx="8886825" cy="6284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0" name="Picture 2" descr="G:\Fotos Fotos y + Fotos\Coñas coñeras\On The Road\On The Road_71.jpg"/>
          <p:cNvPicPr>
            <a:picLocks noChangeAspect="1" noChangeArrowheads="1"/>
          </p:cNvPicPr>
          <p:nvPr/>
        </p:nvPicPr>
        <p:blipFill>
          <a:blip r:embed="rId2">
            <a:lum brigh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04" r="26277"/>
          <a:stretch>
            <a:fillRect/>
          </a:stretch>
        </p:blipFill>
        <p:spPr bwMode="auto">
          <a:xfrm>
            <a:off x="1673225" y="501650"/>
            <a:ext cx="5795963" cy="5853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2" name="Picture 2" descr="G:\Fotos Fotos y + Fotos\Coñas coñeras\On The Road\On The Road_7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575" r="20601"/>
          <a:stretch>
            <a:fillRect/>
          </a:stretch>
        </p:blipFill>
        <p:spPr bwMode="auto">
          <a:xfrm>
            <a:off x="0" y="0"/>
            <a:ext cx="3851275" cy="344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23" name="Picture 2" descr="G:\Fotos Fotos y + Fotos\Coñas coñeras\On The Road\On The Road_7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128"/>
          <a:stretch>
            <a:fillRect/>
          </a:stretch>
        </p:blipFill>
        <p:spPr bwMode="auto">
          <a:xfrm>
            <a:off x="3851275" y="3429000"/>
            <a:ext cx="5292725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24" name="Picture 2" descr="G:\Fotos Fotos y + Fotos\Coñas coñeras\On The Road\On The Road_8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11" t="7088" r="15944" b="17271"/>
          <a:stretch>
            <a:fillRect/>
          </a:stretch>
        </p:blipFill>
        <p:spPr bwMode="auto">
          <a:xfrm>
            <a:off x="0" y="3789363"/>
            <a:ext cx="3779838" cy="286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25" name="Picture 2" descr="G:\Fotos Fotos y + Fotos\Coñas coñeras\On The Road\On The Road_93.jpg"/>
          <p:cNvPicPr>
            <a:picLocks noChangeAspect="1" noChangeArrowheads="1"/>
          </p:cNvPicPr>
          <p:nvPr/>
        </p:nvPicPr>
        <p:blipFill>
          <a:blip r:embed="rId5">
            <a:lum brigh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625" t="25867" r="15218"/>
          <a:stretch>
            <a:fillRect/>
          </a:stretch>
        </p:blipFill>
        <p:spPr bwMode="auto">
          <a:xfrm>
            <a:off x="4932363" y="0"/>
            <a:ext cx="3743325" cy="3430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2" descr="G:\Fotos Fotos y + Fotos\Coñas coñeras\On The Road\On The Road_61.jpg"/>
          <p:cNvPicPr>
            <a:picLocks noChangeAspect="1" noChangeArrowheads="1"/>
          </p:cNvPicPr>
          <p:nvPr/>
        </p:nvPicPr>
        <p:blipFill>
          <a:blip r:embed="rId2">
            <a:lum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809"/>
          <a:stretch>
            <a:fillRect/>
          </a:stretch>
        </p:blipFill>
        <p:spPr bwMode="auto">
          <a:xfrm>
            <a:off x="1397000" y="304800"/>
            <a:ext cx="6348413" cy="624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70" name="Picture 2" descr="G:\Fotos Fotos y + Fotos\Coñas coñeras\On The Road\On The Road_7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47" r="8641"/>
          <a:stretch>
            <a:fillRect/>
          </a:stretch>
        </p:blipFill>
        <p:spPr bwMode="auto">
          <a:xfrm>
            <a:off x="0" y="1700213"/>
            <a:ext cx="4679950" cy="3951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971" name="Picture 2" descr="G:\Fotos Fotos y + Fotos\Coñas coñeras\On The Road\On The Road_83.jpg"/>
          <p:cNvPicPr>
            <a:picLocks noChangeAspect="1" noChangeArrowheads="1"/>
          </p:cNvPicPr>
          <p:nvPr/>
        </p:nvPicPr>
        <p:blipFill>
          <a:blip r:embed="rId3">
            <a:lum brigh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125"/>
          <a:stretch>
            <a:fillRect/>
          </a:stretch>
        </p:blipFill>
        <p:spPr bwMode="auto">
          <a:xfrm>
            <a:off x="4716463" y="1484313"/>
            <a:ext cx="4427537" cy="4421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210" name="Picture 2" descr="G:\Fotos Fotos y + Fotos\Coñas coñeras\On The Road\On The Road_8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87" r="5199" b="4073"/>
          <a:stretch>
            <a:fillRect/>
          </a:stretch>
        </p:blipFill>
        <p:spPr bwMode="auto">
          <a:xfrm>
            <a:off x="1466850" y="628650"/>
            <a:ext cx="6210300" cy="559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4" name="Picture 2" descr="G:\Fotos Fotos y + Fotos\Coñas coñeras\On The Road\On The Road_8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48" r="3180" b="23079"/>
          <a:stretch>
            <a:fillRect/>
          </a:stretch>
        </p:blipFill>
        <p:spPr bwMode="auto">
          <a:xfrm>
            <a:off x="0" y="676275"/>
            <a:ext cx="9144000" cy="5505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282" name="Picture 2" descr="G:\Fotos Fotos y + Fotos\Coñas coñeras\On The Road\On The Road_9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0"/>
            <a:ext cx="6588125" cy="3595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7283" name="Picture 2" descr="G:\Fotos Fotos y + Fotos\Coñas coñeras\On The Road\On The Road_91.jpg"/>
          <p:cNvPicPr>
            <a:picLocks noChangeAspect="1" noChangeArrowheads="1"/>
          </p:cNvPicPr>
          <p:nvPr/>
        </p:nvPicPr>
        <p:blipFill>
          <a:blip r:embed="rId3"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920" r="23795" b="13680"/>
          <a:stretch>
            <a:fillRect/>
          </a:stretch>
        </p:blipFill>
        <p:spPr bwMode="auto">
          <a:xfrm>
            <a:off x="0" y="3648075"/>
            <a:ext cx="4572000" cy="320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7284" name="Picture 2" descr="G:\Fotos Fotos y + Fotos\Coñas coñeras\On The Road\On The Road_92.jpg"/>
          <p:cNvPicPr>
            <a:picLocks noChangeAspect="1" noChangeArrowheads="1"/>
          </p:cNvPicPr>
          <p:nvPr/>
        </p:nvPicPr>
        <p:blipFill>
          <a:blip r:embed="rId4"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500438"/>
            <a:ext cx="4572000" cy="316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258" name="Picture 2" descr="G:\Fotos Fotos y + Fotos\Coñas coñeras\On The Road\On The Road_8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25" r="13048" b="6937"/>
          <a:stretch>
            <a:fillRect/>
          </a:stretch>
        </p:blipFill>
        <p:spPr bwMode="auto">
          <a:xfrm>
            <a:off x="1062038" y="282575"/>
            <a:ext cx="7019925" cy="6291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453" name="Picture 5" descr="3rhn8v8f"/>
          <p:cNvPicPr>
            <a:picLocks noChangeAspect="1" noChangeArrowheads="1"/>
          </p:cNvPicPr>
          <p:nvPr/>
        </p:nvPicPr>
        <p:blipFill>
          <a:blip r:embed="rId2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05" t="14830" r="13016"/>
          <a:stretch>
            <a:fillRect/>
          </a:stretch>
        </p:blipFill>
        <p:spPr bwMode="auto">
          <a:xfrm>
            <a:off x="539552" y="332655"/>
            <a:ext cx="3816424" cy="37150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54" name="Picture 6" descr="photo-humour"/>
          <p:cNvPicPr>
            <a:picLocks noChangeAspect="1" noChangeArrowheads="1"/>
          </p:cNvPicPr>
          <p:nvPr/>
        </p:nvPicPr>
        <p:blipFill>
          <a:blip r:embed="rId3"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4214601"/>
            <a:ext cx="3059112" cy="2613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55" name="Picture 7" descr="voiture-201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402577">
            <a:off x="964051" y="4418703"/>
            <a:ext cx="3600450" cy="2349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56" name="Picture 8" descr="voiture_surcharg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374"/>
          <a:stretch>
            <a:fillRect/>
          </a:stretch>
        </p:blipFill>
        <p:spPr bwMode="auto">
          <a:xfrm>
            <a:off x="4975870" y="168275"/>
            <a:ext cx="3271838" cy="407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 bien curieux transports .. 16 02 2016">
  <a:themeElements>
    <a:clrScheme name="093 World - De bien curieux transports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093 World - De bien curieux transports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093 World - De bien curieux transports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De bien curieux transports .. 16 02 2016</Template>
  <TotalTime>3</TotalTime>
  <Words>18</Words>
  <Application>Microsoft Office PowerPoint</Application>
  <PresentationFormat>Presentación en pantalla (4:3)</PresentationFormat>
  <Paragraphs>3</Paragraphs>
  <Slides>34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34</vt:i4>
      </vt:variant>
    </vt:vector>
  </HeadingPairs>
  <TitlesOfParts>
    <vt:vector size="40" baseType="lpstr">
      <vt:lpstr>Arial</vt:lpstr>
      <vt:lpstr>Calibri</vt:lpstr>
      <vt:lpstr>Comic Sans MS</vt:lpstr>
      <vt:lpstr>Kristen ITC</vt:lpstr>
      <vt:lpstr>De bien curieux transports .. 16 02 2016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3</cp:revision>
  <dcterms:created xsi:type="dcterms:W3CDTF">2020-02-20T09:38:44Z</dcterms:created>
  <dcterms:modified xsi:type="dcterms:W3CDTF">2020-02-20T09:42:33Z</dcterms:modified>
</cp:coreProperties>
</file>