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60" r:id="rId6"/>
    <p:sldId id="259" r:id="rId7"/>
    <p:sldId id="261" r:id="rId8"/>
    <p:sldId id="262" r:id="rId9"/>
    <p:sldId id="263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65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+UvZ4KU0/z+67v5yUN/Tsg" hashData="rd5iC4V5GWMqm32pHjZDqI/GFZ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62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87A937-469F-4E02-8D36-A45E5E585E78}" type="datetimeFigureOut">
              <a:rPr lang="es-ES"/>
              <a:pPr>
                <a:defRPr/>
              </a:pPr>
              <a:t>17/09/2014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BF6CA2-6CB7-460F-911C-C42EA1F0E81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2D83D2-728C-491A-923D-75A0DA473BB0}" type="datetimeFigureOut">
              <a:rPr lang="es-ES"/>
              <a:pPr>
                <a:defRPr/>
              </a:pPr>
              <a:t>17/09/2014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903ADC-93FA-4459-B8DB-903A92E430B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7F341E-3BF4-421F-9039-BC3779D123F4}" type="datetimeFigureOut">
              <a:rPr lang="es-ES"/>
              <a:pPr>
                <a:defRPr/>
              </a:pPr>
              <a:t>17/09/2014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D2D9BC-70E0-4043-87A6-3723F2BCF3F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AEB673-E153-4CD8-A6BC-3B89AFC9DBEB}" type="datetimeFigureOut">
              <a:rPr lang="es-ES"/>
              <a:pPr>
                <a:defRPr/>
              </a:pPr>
              <a:t>17/09/2014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4D5742-35A1-49B6-9D24-D4EB15AF941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DAC83B-5509-450D-811A-F2B7909CD716}" type="datetimeFigureOut">
              <a:rPr lang="es-ES"/>
              <a:pPr>
                <a:defRPr/>
              </a:pPr>
              <a:t>17/09/2014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E11450-1BE8-48C4-993A-0B8F29BFDF4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1C5844-B683-4E1A-979F-7577DD13A82C}" type="datetimeFigureOut">
              <a:rPr lang="es-ES"/>
              <a:pPr>
                <a:defRPr/>
              </a:pPr>
              <a:t>17/09/2014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1D9656-1910-496C-9A24-FE2C695B1B2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BBB82C-263A-4FF6-8821-BD5B5352EEFE}" type="datetimeFigureOut">
              <a:rPr lang="es-ES"/>
              <a:pPr>
                <a:defRPr/>
              </a:pPr>
              <a:t>17/09/2014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569741-B059-4D0F-8DA1-0329787FEDC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0EFF7D-6996-4FAF-A284-2061C4682682}" type="datetimeFigureOut">
              <a:rPr lang="es-ES"/>
              <a:pPr>
                <a:defRPr/>
              </a:pPr>
              <a:t>17/09/2014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E1B87D-F70B-4868-B3D5-63943539BF9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9820CE-A277-4AC3-94CA-7FFCAD8C2293}" type="datetimeFigureOut">
              <a:rPr lang="es-ES"/>
              <a:pPr>
                <a:defRPr/>
              </a:pPr>
              <a:t>17/09/2014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ACBCEA-125E-41CC-A78B-6DA52879210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329B5A-6B9E-4544-8A9D-0867C5B6F814}" type="datetimeFigureOut">
              <a:rPr lang="es-ES"/>
              <a:pPr>
                <a:defRPr/>
              </a:pPr>
              <a:t>17/09/2014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466250-A2A1-4C79-AAF2-5740805735A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8CFDCF-2D81-4DBB-80D9-CC61572ADB64}" type="datetimeFigureOut">
              <a:rPr lang="es-ES"/>
              <a:pPr>
                <a:defRPr/>
              </a:pPr>
              <a:t>17/09/2014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EE49D3-5402-4DF3-A6A3-F7A50E4EA8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8D29B8-3A57-4E6C-B15B-FF0D641D6C1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0CBAAED-8DF1-40C4-AA00-CB9DD161CFF5}" type="datetimeFigureOut">
              <a:rPr lang="es-ES"/>
              <a:pPr>
                <a:defRPr/>
              </a:pPr>
              <a:t>17/09/2014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7CC2334-BCD5-4816-8BE4-F3AB3A2C9C2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2FA1E48-A706-4979-8201-1C4D0440991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" smtClean="0"/>
          </a:p>
        </p:txBody>
      </p:sp>
      <p:pic>
        <p:nvPicPr>
          <p:cNvPr id="2052" name="3 Imagen" descr="0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260350"/>
            <a:ext cx="8496300" cy="6337300"/>
          </a:xfrm>
          <a:prstGeom prst="rect">
            <a:avLst/>
          </a:prstGeom>
          <a:noFill/>
          <a:ln w="57150">
            <a:solidFill>
              <a:srgbClr val="000099"/>
            </a:solidFill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1016062" y="4869159"/>
            <a:ext cx="7111883" cy="923330"/>
          </a:xfrm>
          <a:prstGeom prst="rect">
            <a:avLst/>
          </a:prstGeom>
          <a:solidFill>
            <a:srgbClr val="FFFF99"/>
          </a:solidFill>
          <a:ln w="57150">
            <a:solidFill>
              <a:srgbClr val="000099"/>
            </a:solidFill>
          </a:ln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TOPÓNIMOS CURIOSOS</a:t>
            </a:r>
          </a:p>
        </p:txBody>
      </p:sp>
    </p:spTree>
  </p:cSld>
  <p:clrMapOvr>
    <a:masterClrMapping/>
  </p:clrMapOvr>
  <p:transition>
    <p:sndAc>
      <p:stSnd loop="1">
        <p:snd r:embed="rId2" name="Por qué eres así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827088" y="908050"/>
            <a:ext cx="7416800" cy="4832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" pitchFamily="18" charset="0"/>
                <a:cs typeface="+mn-cs"/>
              </a:rPr>
              <a:t>Circular por los caminos de España es fuente inagotable de sorpresas. La señales de tráfico muestran nombres de pueblos y lugares que expresan toda clase de seres, ideas y sentimientos. Se pueden encontrar topónimos bondadosos, amenazantes, jocosos, gastronómicos, malsonantes e incluso políticamente incorrectos.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ckwell" pitchFamily="18" charset="0"/>
              <a:cs typeface="+mn-cs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" pitchFamily="18" charset="0"/>
                <a:cs typeface="+mn-cs"/>
              </a:rPr>
              <a:t>Compruébalo tu mismo con las fotos que siguen.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099" name="3 Marcador de contenido" descr="untitlede.pn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123" name="3 Marcador de contenido" descr="4351709_640px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147" name="3 Marcador de contenido" descr="untitledt.pn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171" name="3 Marcador de contenido" descr="4355776_640px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8195" name="3 Marcador de contenido" descr="untitledw.pn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9219" name="3 Marcador de contenido" descr="4354092_640px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0243" name="3 Marcador de contenido" descr="untitledx.pn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1267" name="3 Marcador de contenido" descr="4358545_640px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2291" name="3 Marcador de contenido" descr="4364751_640px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3315" name="3 Marcador de contenido" descr="4364754_640px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4339" name="3 Marcador de contenido" descr="4864240716_13d45b9d7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5363" name="3 Marcador de contenido" descr="5075298637_d49f2b7c6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6387" name="3 Marcador de contenido" descr="pueblo_Corre_poco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7411" name="3 Marcador de contenido" descr="user_1757_novallas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8435" name="3 Marcador de contenido" descr="4357611_640px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9459" name="3 Marcador de contenido" descr="4357603_640px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0483" name="3 Marcador de contenido" descr="05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1507" name="5 Marcador de contenido" descr="4364750_640px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2531" name="3 Marcador de contenido" descr="4369913_640px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3555" name="3 Marcador de contenido" descr="4357600_640px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4579" name="3 Marcador de contenido" descr="untitled.pn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5603" name="3 Marcador de contenido" descr="thump_434537peor-es-nada-2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6627" name="3 Marcador de contenido" descr="04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7651" name="3 Marcador de contenido" descr="4354079_640px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8675" name="3 Marcador de contenido" descr="4357604_640px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9699" name="3 Marcador de contenido" descr="4364770_640px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0723" name="3 Marcador de contenido" descr="4358564_640px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1747" name="3 Marcador de contenido" descr="castrillo-matajudios-afp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2771" name="3 Marcador de contenido" descr="peleas-de-arriba_-zamora.pn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3795" name="3 Marcador de contenido" descr="peleas-de-abajo_-zamora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4819" name="3 Marcador de contenido" descr="4364766_640px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5843" name="3 Marcador de contenido" descr="4369934_640px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6867" name="3 Marcador de contenido" descr="02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7891" name="3 Marcador de contenido" descr="5075896752_69b825d4db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8915" name="3 Marcador de contenido" descr="4369922_640px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9939" name="3 Marcador de contenido" descr="untitledr.pn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0963" name="3 Marcador de contenido" descr="4358558_640px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1987" name="3 Marcador de contenido" descr="Tocon-Esperanza-Cubana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3011" name="3 Marcador de contenido" descr="03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4035" name="3 Marcador de contenido" descr="pueblo-2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5059" name="3 Marcador de contenido" descr="user_778_14tnhg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6083" name="3 Marcador de contenido" descr="cola2.pn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7107" name="3 Marcador de contenido" descr="untitledq.pn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8131" name="3 Marcador de contenido" descr="4351679_640px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9155" name="3 Marcador de contenido" descr="4351712_640px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0179" name="3 Marcador de contenido" descr="4354098_640px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1203" name="3 Marcador de contenido" descr="4355744_640px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2227" name="3 Marcador de contenido" descr="4355764_640px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3251" name="3 Marcador de contenido" descr="4364741_640px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4275" name="3 Marcador de contenido" descr="4364768_640px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5299" name="3 Marcador de contenido" descr="4917665128_0ff943c298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6323" name="3 Marcador de contenido" descr="4364747_640px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7347" name="3 Marcador de contenido" descr="int-52672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8371" name="3 Marcador de contenido" descr="yy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opónimos curiosos.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Topónimos curiosos.</Template>
  <TotalTime>1</TotalTime>
  <Words>122</Words>
  <Application>Microsoft Office PowerPoint</Application>
  <PresentationFormat>Presentación en pantalla (4:3)</PresentationFormat>
  <Paragraphs>32</Paragraphs>
  <Slides>57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57</vt:i4>
      </vt:variant>
    </vt:vector>
  </HeadingPairs>
  <TitlesOfParts>
    <vt:vector size="59" baseType="lpstr">
      <vt:lpstr>Topónimos curiosos.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FUNDACIO</dc:creator>
  <cp:lastModifiedBy>FUNDACIO</cp:lastModifiedBy>
  <cp:revision>1</cp:revision>
  <dcterms:created xsi:type="dcterms:W3CDTF">2014-09-17T10:44:12Z</dcterms:created>
  <dcterms:modified xsi:type="dcterms:W3CDTF">2014-09-17T10:45:55Z</dcterms:modified>
</cp:coreProperties>
</file>