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56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1" r:id="rId16"/>
    <p:sldId id="268" r:id="rId17"/>
    <p:sldId id="272" r:id="rId18"/>
    <p:sldId id="274" r:id="rId19"/>
    <p:sldId id="273" r:id="rId20"/>
    <p:sldId id="276" r:id="rId21"/>
    <p:sldId id="278" r:id="rId22"/>
    <p:sldId id="279" r:id="rId23"/>
    <p:sldId id="280" r:id="rId24"/>
    <p:sldId id="282" r:id="rId25"/>
    <p:sldId id="283" r:id="rId26"/>
    <p:sldId id="284" r:id="rId27"/>
    <p:sldId id="285" r:id="rId28"/>
    <p:sldId id="286" r:id="rId29"/>
    <p:sldId id="275" r:id="rId30"/>
    <p:sldId id="277" r:id="rId31"/>
    <p:sldId id="281" r:id="rId32"/>
    <p:sldId id="287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auOnmoULz8f3p5NPE0yhA==" hashData="kIWphG+uHSVnl/zdLS4z3sW8i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03F48-A4B1-462C-B7CF-AF87C80717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714420-7B37-4D27-B00C-3FE5724040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629A1-5443-4034-9A83-BA31715C7DC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2FB445-86DC-4029-8976-33D2ECF1BA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38946-0BCE-4BC1-A547-A4A00BEC19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DB5D55-CDCF-4CEE-91CA-5CF12B2E07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F7E62-3F83-41E0-919B-A413FBC16D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1A0D6-DDEB-4EF3-B414-86661166D6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9C9372-F027-44B8-8CF9-65ED3D4DE35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4CACD-94DC-413A-A39A-8C37415694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987B8-FBB0-4FAC-B3E4-D04D6C13E9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E3411-B624-412F-924B-81372EAB88A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F8CE39-0C31-40D0-BFDA-7D230B79C0D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36298D-73DE-4BB0-ABE2-D9A66CE05012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765175"/>
            <a:ext cx="4010025" cy="5334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5913" y="804863"/>
            <a:ext cx="5972175" cy="52482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5" descr="?ui=2&amp;ik=7409dddf2a&amp;view=att&amp;th=147acb11c305800d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2055" name="AutoShape 7" descr="?ui=2&amp;ik=7409dddf2a&amp;view=att&amp;th=147acb11c305800d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056" name="Picture 8" descr="image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3588" y="300038"/>
            <a:ext cx="5076825" cy="62579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35628_136262569721586_135860389761804_391526_3725476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341438"/>
            <a:ext cx="5472113" cy="41005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1071563"/>
            <a:ext cx="6477000" cy="4714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image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1166813"/>
            <a:ext cx="6477000" cy="45243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image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1166813"/>
            <a:ext cx="6477000" cy="45243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image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585788"/>
            <a:ext cx="5715000" cy="56864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image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3050" y="414338"/>
            <a:ext cx="6057900" cy="60293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image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1033463"/>
            <a:ext cx="5800725" cy="47910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ANd9GcR-rgKVsb2SgtU-QpuIuInk5zvNbeWkFO9w-oWIRRT6V2Zce7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1514475"/>
            <a:ext cx="5041900" cy="38306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image025"/>
          <p:cNvPicPr>
            <a:picLocks noChangeAspect="1" noChangeArrowheads="1"/>
          </p:cNvPicPr>
          <p:nvPr/>
        </p:nvPicPr>
        <p:blipFill>
          <a:blip r:embed="rId2" cstate="print"/>
          <a:srcRect b="18329"/>
          <a:stretch>
            <a:fillRect/>
          </a:stretch>
        </p:blipFill>
        <p:spPr bwMode="auto">
          <a:xfrm>
            <a:off x="2124075" y="836613"/>
            <a:ext cx="4999038" cy="53101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humor-grafico-ninos-tecnologia-L-ksVJd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938" y="1047750"/>
            <a:ext cx="4048125" cy="4762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167485_189163284431514_135860389761804_774640_3216892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1697038"/>
            <a:ext cx="4968875" cy="3540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image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4275" y="1082675"/>
            <a:ext cx="4235450" cy="4692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descarg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1493838"/>
            <a:ext cx="4608513" cy="39512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140109-graficos-imajen-humor-imagenes-divertidas-chis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1285875"/>
            <a:ext cx="4286250" cy="4286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Chiste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392238"/>
            <a:ext cx="4465637" cy="39989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AutoShape 5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2535" name="Picture 7" descr="131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0638" y="1268413"/>
            <a:ext cx="6521450" cy="43449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chistesgraficoselra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354138"/>
            <a:ext cx="4392612" cy="41068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25607" name="AutoShape 7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5608" name="Picture 8" descr="Abue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268413"/>
            <a:ext cx="4608512" cy="4052887"/>
          </a:xfrm>
          <a:prstGeom prst="rect">
            <a:avLst/>
          </a:prstGeom>
          <a:noFill/>
        </p:spPr>
      </p:pic>
      <p:pic>
        <p:nvPicPr>
          <p:cNvPr id="25610" name="Picture 10" descr="3-210212-nuestros-antepasados-tenian-cola"/>
          <p:cNvPicPr>
            <a:picLocks noChangeAspect="1" noChangeArrowheads="1"/>
          </p:cNvPicPr>
          <p:nvPr/>
        </p:nvPicPr>
        <p:blipFill>
          <a:blip r:embed="rId3" cstate="print"/>
          <a:srcRect l="3679" t="3412" r="5676" b="3716"/>
          <a:stretch>
            <a:fillRect/>
          </a:stretch>
        </p:blipFill>
        <p:spPr bwMode="auto">
          <a:xfrm>
            <a:off x="5364163" y="1341438"/>
            <a:ext cx="3225800" cy="39592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7755_celul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628775"/>
            <a:ext cx="2857500" cy="3257550"/>
          </a:xfrm>
          <a:prstGeom prst="rect">
            <a:avLst/>
          </a:prstGeom>
          <a:noFill/>
        </p:spPr>
      </p:pic>
      <p:pic>
        <p:nvPicPr>
          <p:cNvPr id="26631" name="Picture 7" descr="post-259695-13669977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196975"/>
            <a:ext cx="3365500" cy="4044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14775_hacer-ni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765300"/>
            <a:ext cx="4705350" cy="3248025"/>
          </a:xfrm>
          <a:prstGeom prst="rect">
            <a:avLst/>
          </a:prstGeom>
          <a:noFill/>
        </p:spPr>
      </p:pic>
      <p:pic>
        <p:nvPicPr>
          <p:cNvPr id="28678" name="Picture 6" descr="chistes-graficos-el-celul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1484313"/>
            <a:ext cx="3810000" cy="3800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Chiste+Geek-+Compusau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2033588"/>
            <a:ext cx="4392613" cy="2547937"/>
          </a:xfrm>
          <a:prstGeom prst="rect">
            <a:avLst/>
          </a:prstGeom>
          <a:noFill/>
        </p:spPr>
      </p:pic>
      <p:pic>
        <p:nvPicPr>
          <p:cNvPr id="29703" name="Picture 7" descr="C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628775"/>
            <a:ext cx="4286250" cy="3276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blogg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270000"/>
            <a:ext cx="4013200" cy="43195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1_8_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25" y="1009650"/>
            <a:ext cx="5238750" cy="4838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19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9375" y="1285875"/>
            <a:ext cx="390525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La tecnologí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6438" y="976313"/>
            <a:ext cx="5191125" cy="49053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 descr="nik_chorre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306513"/>
            <a:ext cx="6481763" cy="39481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pic06722"/>
          <p:cNvPicPr>
            <a:picLocks noChangeAspect="1" noChangeArrowheads="1"/>
          </p:cNvPicPr>
          <p:nvPr/>
        </p:nvPicPr>
        <p:blipFill>
          <a:blip r:embed="rId2" cstate="print"/>
          <a:srcRect b="9424"/>
          <a:stretch>
            <a:fillRect/>
          </a:stretch>
        </p:blipFill>
        <p:spPr bwMode="auto">
          <a:xfrm>
            <a:off x="2268538" y="1700213"/>
            <a:ext cx="4751387" cy="35766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empos moderno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Tiempos modernos</Template>
  <TotalTime>6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Arial</vt:lpstr>
      <vt:lpstr>Tiempos modernos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2014-08-29T09:04:24Z</dcterms:created>
  <dcterms:modified xsi:type="dcterms:W3CDTF">2014-08-29T09:11:12Z</dcterms:modified>
</cp:coreProperties>
</file>