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90" r:id="rId4"/>
    <p:sldId id="258" r:id="rId5"/>
    <p:sldId id="256" r:id="rId6"/>
    <p:sldId id="262" r:id="rId7"/>
    <p:sldId id="265" r:id="rId8"/>
    <p:sldId id="270" r:id="rId9"/>
    <p:sldId id="268" r:id="rId10"/>
    <p:sldId id="276" r:id="rId11"/>
    <p:sldId id="283" r:id="rId12"/>
    <p:sldId id="280" r:id="rId13"/>
    <p:sldId id="284" r:id="rId14"/>
    <p:sldId id="286" r:id="rId15"/>
    <p:sldId id="288" r:id="rId16"/>
    <p:sldId id="281" r:id="rId17"/>
    <p:sldId id="289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-18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4EFD7-ED3C-499E-9022-38E99A9EFED9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62699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2CCA2C-1BC4-4A5F-86EA-B0AC7F5F399D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17610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FC25BE-B906-415E-9B06-AE605F5884B0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75614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D9C12-6E6E-43C4-A648-16AEFF90580D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64303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04147B-FCE3-43A4-9421-2444DE93D9F9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21971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C8ED21-054F-4A6A-A271-7686DF125CD6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204013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27235D-1393-4BF3-BFA8-46B00AFA6D8E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43648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646AD-A231-486A-ABD2-1751578DDAED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50049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63B795-F4BB-4996-AF79-FBB1E6ABF886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24648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08601-54B8-4469-B814-5A6BF19F036F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36904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B28E6-3468-4447-B479-22B3207BA105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123356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678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6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053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2307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7823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7409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0548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382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317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0738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17/06/2015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2400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975464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454191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367578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183921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500124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890183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771178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505502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388486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307278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49226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767B7D-9A08-422E-B431-46BD98260ABC}" type="slidenum">
              <a:rPr lang="es-ES" altLang="es-MX"/>
              <a:pPr/>
              <a:t>‹Nº›</a:t>
            </a:fld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17/06/2015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9865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55362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30000" t="23000" r="30000" b="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92742" y="548680"/>
            <a:ext cx="6558527" cy="1944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Tiempos modernos</a:t>
            </a:r>
            <a:endParaRPr lang="es-E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-138807" y="5746030"/>
            <a:ext cx="9360023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5400" b="1" i="0" u="none" strike="noStrike" kern="0" cap="none" spc="0" normalizeH="0" baseline="0" noProof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cs typeface="+mn-cs"/>
              </a:rPr>
              <a:t>________________________</a:t>
            </a:r>
            <a:endParaRPr kumimoji="0" lang="es-MX" sz="54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+mn-cs"/>
            </a:endParaRPr>
          </a:p>
        </p:txBody>
      </p:sp>
      <p:pic>
        <p:nvPicPr>
          <p:cNvPr id="5" name="Picture 2" descr="C:\Users\capiA\Desktop\Eaglenest 767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93" y="5960642"/>
            <a:ext cx="1567287" cy="636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71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circle/>
        <p:sndAc>
          <p:stSnd>
            <p:snd r:embed="rId2" name="If I Could-1 Eaglenest.wav"/>
          </p:stSnd>
        </p:sndAc>
      </p:transition>
    </mc:Choice>
    <mc:Fallback xmlns="">
      <p:transition spd="slow" advClick="0" advTm="0">
        <p:circle/>
        <p:sndAc>
          <p:stSnd>
            <p:snd r:embed="rId5" name="If I Could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age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80"/>
            <a:ext cx="4176464" cy="5760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0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6633"/>
            <a:ext cx="4248472" cy="32272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0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14099"/>
            <a:ext cx="4248472" cy="32272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5" descr="?ui=2&amp;ik=7409dddf2a&amp;view=att&amp;th=147acb11c305800d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MX"/>
          </a:p>
        </p:txBody>
      </p:sp>
      <p:sp>
        <p:nvSpPr>
          <p:cNvPr id="2055" name="AutoShape 7" descr="?ui=2&amp;ik=7409dddf2a&amp;view=att&amp;th=147acb11c305800d&amp;attid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MX"/>
          </a:p>
        </p:txBody>
      </p:sp>
      <p:pic>
        <p:nvPicPr>
          <p:cNvPr id="2056" name="Picture 8" descr="image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55451"/>
            <a:ext cx="4312096" cy="57538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0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22" y="188641"/>
            <a:ext cx="4253562" cy="30963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image0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24" y="3524785"/>
            <a:ext cx="4316760" cy="3216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image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922" y="116632"/>
            <a:ext cx="4329574" cy="31683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image0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08720"/>
            <a:ext cx="4329574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0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922" y="3501009"/>
            <a:ext cx="4329573" cy="31683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ANd9GcR-rgKVsb2SgtU-QpuIuInk5zvNbeWkFO9w-oWIRRT6V2Zce7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4176464" cy="31731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35628_136262569721586_135860389761804_391526_3725476_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38839"/>
            <a:ext cx="4248471" cy="31305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0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9"/>
          <a:stretch>
            <a:fillRect/>
          </a:stretch>
        </p:blipFill>
        <p:spPr bwMode="auto">
          <a:xfrm>
            <a:off x="251520" y="116633"/>
            <a:ext cx="4176464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167485_189163284431514_135860389761804_774640_3216892_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6633"/>
            <a:ext cx="4248472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humor-grafico-ninos-tecnologia-L-ksVJd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735" y="898748"/>
            <a:ext cx="4231745" cy="50505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escarga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3"/>
            <a:ext cx="4320480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140109-graficos-imajen-humor-imagenes-divertidas-chis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01008"/>
            <a:ext cx="432048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image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80"/>
            <a:ext cx="4320480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hist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6632"/>
            <a:ext cx="4320480" cy="32241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histesgraficoselrat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501008"/>
            <a:ext cx="432048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AutoShape 5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MX"/>
          </a:p>
        </p:txBody>
      </p:sp>
      <p:pic>
        <p:nvPicPr>
          <p:cNvPr id="22535" name="Picture 7" descr="131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16633"/>
            <a:ext cx="5760640" cy="3193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Abue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7474"/>
            <a:ext cx="4168080" cy="3233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3-210212-nuestros-antepasados-tenian-col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9" t="3412" r="5676" b="3716"/>
          <a:stretch>
            <a:fillRect/>
          </a:stretch>
        </p:blipFill>
        <p:spPr bwMode="auto">
          <a:xfrm>
            <a:off x="4724400" y="3507474"/>
            <a:ext cx="4159696" cy="32338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Chiste+Geek-+Compusau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34541"/>
            <a:ext cx="4392613" cy="31504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7" descr="C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01" y="3429000"/>
            <a:ext cx="4385862" cy="3276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post-259695-136699774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764704"/>
            <a:ext cx="4392488" cy="52792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7755_celul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92" y="836712"/>
            <a:ext cx="4295792" cy="51845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14775_hacer-nin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3217"/>
            <a:ext cx="4320480" cy="30817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histes-graficos-el-celula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73016"/>
            <a:ext cx="4320480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blogg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256" y="908720"/>
            <a:ext cx="4229224" cy="50405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pic067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24"/>
          <a:stretch>
            <a:fillRect/>
          </a:stretch>
        </p:blipFill>
        <p:spPr bwMode="auto">
          <a:xfrm>
            <a:off x="108645" y="116633"/>
            <a:ext cx="4319339" cy="3197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La tecnologí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3544162"/>
            <a:ext cx="4320480" cy="31972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19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330081" cy="31924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1_8_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4320480" cy="31924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nik_chorre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495408"/>
            <a:ext cx="5760640" cy="32459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5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3419872" y="1916832"/>
            <a:ext cx="5832649" cy="3024336"/>
            <a:chOff x="-180528" y="664069"/>
            <a:chExt cx="8642201" cy="4205091"/>
          </a:xfrm>
        </p:grpSpPr>
        <p:grpSp>
          <p:nvGrpSpPr>
            <p:cNvPr id="2" name="1 Grupo"/>
            <p:cNvGrpSpPr/>
            <p:nvPr/>
          </p:nvGrpSpPr>
          <p:grpSpPr>
            <a:xfrm>
              <a:off x="-180528" y="664069"/>
              <a:ext cx="8642201" cy="4205091"/>
              <a:chOff x="251520" y="232021"/>
              <a:chExt cx="8642201" cy="4205091"/>
            </a:xfrm>
          </p:grpSpPr>
          <p:pic>
            <p:nvPicPr>
              <p:cNvPr id="3075" name="Picture 3" descr="E:\Multimedia\Imagenes\Marcos Transparentes\Vintage (24)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20" y="232021"/>
                <a:ext cx="8642201" cy="4205091"/>
              </a:xfrm>
              <a:prstGeom prst="rect">
                <a:avLst/>
              </a:prstGeom>
              <a:noFill/>
              <a:scene3d>
                <a:camera prst="perspectiveContrastingLeftFacing"/>
                <a:lightRig rig="threePt" dir="t"/>
              </a:scene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74" name="Picture 2" descr="C:\Users\capiA\Desktop\Eaglenest Despegue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02407" y="914202"/>
                <a:ext cx="6409953" cy="2807058"/>
              </a:xfrm>
              <a:prstGeom prst="rect">
                <a:avLst/>
              </a:prstGeom>
              <a:noFill/>
              <a:scene3d>
                <a:camera prst="perspectiveContrastingLeftFacing"/>
                <a:lightRig rig="threePt" dir="t"/>
              </a:scene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9" name="Picture 2" descr="C:\Users\capiA\Desktop\Eaglenest Despegue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50000"/>
                      </a14:imgEffect>
                      <a14:imgEffect>
                        <a14:brightnessContrast contras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80" t="28427" r="29262" b="18697"/>
            <a:stretch/>
          </p:blipFill>
          <p:spPr bwMode="auto">
            <a:xfrm rot="1045698">
              <a:off x="719491" y="1768949"/>
              <a:ext cx="4461738" cy="13858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" name="11 CuadroTexto"/>
          <p:cNvSpPr txBox="1"/>
          <p:nvPr/>
        </p:nvSpPr>
        <p:spPr>
          <a:xfrm rot="1126719">
            <a:off x="4769923" y="4896255"/>
            <a:ext cx="29136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+mn-cs"/>
              </a:rPr>
              <a:t>emiliomaguilar@hotmail.com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Imágenes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y Texto </a:t>
            </a: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3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+mn-cs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3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  <a:cs typeface="+mn-cs"/>
              </a:rPr>
              <a:t>If</a:t>
            </a:r>
            <a:r>
              <a:rPr lang="es-ES" sz="1400" b="1" dirty="0" smtClean="0">
                <a:ln w="11430"/>
                <a:solidFill>
                  <a:srgbClr val="003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  <a:cs typeface="+mn-cs"/>
              </a:rPr>
              <a:t> i </a:t>
            </a:r>
            <a:r>
              <a:rPr lang="es-ES" sz="1400" b="1" dirty="0" err="1" smtClean="0">
                <a:ln w="11430"/>
                <a:solidFill>
                  <a:srgbClr val="003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  <a:cs typeface="+mn-cs"/>
              </a:rPr>
              <a:t>could</a:t>
            </a:r>
            <a:endParaRPr lang="es-ES" sz="1400" b="1" dirty="0">
              <a:ln w="11430"/>
              <a:solidFill>
                <a:srgbClr val="003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  <a:cs typeface="+mn-cs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  <a:cs typeface="+mn-cs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3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Vinnie</a:t>
            </a:r>
            <a:r>
              <a:rPr lang="es-ES" sz="2400" b="1" dirty="0" smtClean="0">
                <a:ln w="11430"/>
                <a:solidFill>
                  <a:srgbClr val="003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 Moore</a:t>
            </a:r>
            <a:endParaRPr lang="es-ES" sz="2400" b="1" dirty="0">
              <a:ln w="11430"/>
              <a:solidFill>
                <a:srgbClr val="003399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+mn-cs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+mn-cs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3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Eaglenest</a:t>
            </a:r>
            <a:r>
              <a:rPr lang="es-ES" sz="2400" b="1" dirty="0">
                <a:ln w="11430"/>
                <a:solidFill>
                  <a:srgbClr val="003399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+mn-cs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Duración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  <a:cs typeface="+mn-cs"/>
              </a:rPr>
              <a:t>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+mn-cs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  <a:cs typeface="+mn-cs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  <a:cs typeface="+mn-cs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  <a:cs typeface="+mn-cs"/>
              </a:rPr>
              <a:t>47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  <a:cs typeface="+mn-cs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43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vortex dir="u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  <a:cs typeface="Arial"/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  <a:cs typeface="Arial"/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  <a:cs typeface="Arial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  <a:cs typeface="Arial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  <a:cs typeface="Arial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  <a:cs typeface="Arial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  <a:cs typeface="Arial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cs typeface="Arial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  <a:cs typeface="Arial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  <a:cs typeface="Arial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cs typeface="Arial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  <a:cs typeface="Arial"/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  <a:cs typeface="Arial"/>
              </a:rPr>
              <a:t>12:00</a:t>
            </a:r>
            <a:endParaRPr lang="es-MX" altLang="es-MX" sz="800">
              <a:solidFill>
                <a:srgbClr val="000000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8339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58</Words>
  <Application>Microsoft Office PowerPoint</Application>
  <PresentationFormat>Presentación en pantalla (4:3)</PresentationFormat>
  <Paragraphs>33</Paragraphs>
  <Slides>15</Slides>
  <Notes>0</Notes>
  <HiddenSlides>1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Diseño predeterminado</vt:lpstr>
      <vt:lpstr>4_Tema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(HUa)  Tiempos modernos   403</dc:title>
  <dc:creator>MaryC</dc:creator>
  <cp:lastModifiedBy>Eaglenest</cp:lastModifiedBy>
  <cp:revision>52</cp:revision>
  <dcterms:created xsi:type="dcterms:W3CDTF">2014-08-07T14:15:53Z</dcterms:created>
  <dcterms:modified xsi:type="dcterms:W3CDTF">2015-06-17T13:51:02Z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