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3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7" r:id="rId32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XDAHpfbn0X7sTrYCvOKrw" hashData="M5UGp1pQ1yL0Ug4BS7+m59cPZn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58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defRPr>
            </a:lvl1pPr>
          </a:lstStyle>
          <a:p>
            <a:endParaRPr lang="es-E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defRPr>
            </a:lvl1pPr>
          </a:lstStyle>
          <a:p>
            <a:endParaRPr lang="es-E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defRPr>
            </a:lvl1pPr>
          </a:lstStyle>
          <a:p>
            <a:endParaRPr lang="es-E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defRPr>
            </a:lvl1pPr>
          </a:lstStyle>
          <a:p>
            <a:fld id="{9261F73A-BE99-48BD-A48E-DFEE61CA8D3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958C553-6452-4E8D-8E42-6A6FA8E0211D}" type="slidenum">
              <a:rPr lang="es-ES"/>
              <a:pPr/>
              <a:t>1</a:t>
            </a:fld>
            <a:endParaRPr lang="es-ES"/>
          </a:p>
        </p:txBody>
      </p:sp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4DF271-634C-4646-86F5-A0FE29AB34AD}" type="slidenum">
              <a:rPr lang="es-ES"/>
              <a:pPr/>
              <a:t>2</a:t>
            </a:fld>
            <a:endParaRPr lang="es-ES"/>
          </a:p>
        </p:txBody>
      </p:sp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9E1D13F-ACBC-400A-91F1-B091B5CE6106}" type="slidenum">
              <a:rPr lang="es-ES"/>
              <a:pPr/>
              <a:t>3</a:t>
            </a:fld>
            <a:endParaRPr lang="es-ES"/>
          </a:p>
        </p:txBody>
      </p:sp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50EA01-9513-4362-90E7-76910B137D40}" type="slidenum">
              <a:rPr lang="es-ES"/>
              <a:pPr/>
              <a:t>4</a:t>
            </a:fld>
            <a:endParaRPr lang="es-ES"/>
          </a:p>
        </p:txBody>
      </p:sp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C04C2DA-6065-408B-B6D5-25CC9D1786CF}" type="slidenum">
              <a:rPr lang="es-ES"/>
              <a:pPr/>
              <a:t>5</a:t>
            </a:fld>
            <a:endParaRPr lang="es-ES"/>
          </a:p>
        </p:txBody>
      </p:sp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B810D77-024D-4BD8-994E-379B3ACD4301}" type="slidenum">
              <a:rPr lang="es-ES"/>
              <a:pPr/>
              <a:t>6</a:t>
            </a:fld>
            <a:endParaRPr lang="es-ES"/>
          </a:p>
        </p:txBody>
      </p:sp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7C3D278-779E-4913-A447-7D78945AFBBA}" type="slidenum">
              <a:rPr lang="es-ES"/>
              <a:pPr/>
              <a:t>7</a:t>
            </a:fld>
            <a:endParaRPr lang="es-ES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B454F7C-DA70-4522-ABC9-5088A1CBDFED}" type="slidenum">
              <a:rPr lang="es-ES"/>
              <a:pPr/>
              <a:t>8</a:t>
            </a:fld>
            <a:endParaRPr lang="es-ES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4EEB2B7-D983-41A8-B8A4-385C6AD17408}" type="slidenum">
              <a:rPr lang="es-ES"/>
              <a:pPr/>
              <a:t>9</a:t>
            </a:fld>
            <a:endParaRPr lang="es-ES"/>
          </a:p>
        </p:txBody>
      </p:sp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6FBC0C9-15FA-4405-A2D2-9F38186EE35A}" type="slidenum">
              <a:rPr lang="es-ES"/>
              <a:pPr/>
              <a:t>10</a:t>
            </a:fld>
            <a:endParaRPr lang="es-ES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1BCE02B-63C6-421A-A7FB-3D078EE928F2}" type="slidenum">
              <a:rPr lang="es-ES"/>
              <a:pPr/>
              <a:t>11</a:t>
            </a:fld>
            <a:endParaRPr lang="es-ES"/>
          </a:p>
        </p:txBody>
      </p:sp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2AC5623-A2F3-45F3-968A-8808F9C48F5F}" type="slidenum">
              <a:rPr lang="es-ES"/>
              <a:pPr/>
              <a:t>12</a:t>
            </a:fld>
            <a:endParaRPr lang="es-ES"/>
          </a:p>
        </p:txBody>
      </p:sp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DEF8FE9-B8C5-4D6A-B81A-F9CFC2B398F4}" type="slidenum">
              <a:rPr lang="es-ES"/>
              <a:pPr/>
              <a:t>13</a:t>
            </a:fld>
            <a:endParaRPr lang="es-ES"/>
          </a:p>
        </p:txBody>
      </p:sp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F35A565-ACF6-43CA-926A-4633D0CC29F7}" type="slidenum">
              <a:rPr lang="es-ES"/>
              <a:pPr/>
              <a:t>14</a:t>
            </a:fld>
            <a:endParaRPr lang="es-ES"/>
          </a:p>
        </p:txBody>
      </p:sp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80ECAF3-CFF9-4ED6-9026-07E0A699ECF8}" type="slidenum">
              <a:rPr lang="es-ES"/>
              <a:pPr/>
              <a:t>15</a:t>
            </a:fld>
            <a:endParaRPr lang="es-ES"/>
          </a:p>
        </p:txBody>
      </p:sp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995DABE-BB7C-450F-8745-99EC7EFAA098}" type="slidenum">
              <a:rPr lang="es-ES"/>
              <a:pPr/>
              <a:t>16</a:t>
            </a:fld>
            <a:endParaRPr lang="es-ES"/>
          </a:p>
        </p:txBody>
      </p:sp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BC15106-F929-454D-8376-C66CBE5C479C}" type="slidenum">
              <a:rPr lang="es-ES"/>
              <a:pPr/>
              <a:t>17</a:t>
            </a:fld>
            <a:endParaRPr lang="es-ES"/>
          </a:p>
        </p:txBody>
      </p:sp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0C7F1D9-DB1F-438C-855E-FA66304E0A1D}" type="slidenum">
              <a:rPr lang="es-ES"/>
              <a:pPr/>
              <a:t>18</a:t>
            </a:fld>
            <a:endParaRPr lang="es-ES"/>
          </a:p>
        </p:txBody>
      </p:sp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15A0C9A-A102-4CC3-B644-A4803D9C4BB6}" type="slidenum">
              <a:rPr lang="es-ES"/>
              <a:pPr/>
              <a:t>19</a:t>
            </a:fld>
            <a:endParaRPr lang="es-ES"/>
          </a:p>
        </p:txBody>
      </p:sp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D26FA1-743D-4F71-9264-97BD71460399}" type="slidenum">
              <a:rPr lang="es-ES"/>
              <a:pPr/>
              <a:t>20</a:t>
            </a:fld>
            <a:endParaRPr lang="es-ES"/>
          </a:p>
        </p:txBody>
      </p:sp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91F9440-8481-4871-B17A-0EC2B923CD66}" type="slidenum">
              <a:rPr lang="es-ES"/>
              <a:pPr/>
              <a:t>21</a:t>
            </a:fld>
            <a:endParaRPr lang="es-ES"/>
          </a:p>
        </p:txBody>
      </p:sp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521B54-F0F7-422D-B820-B4263B51AE41}" type="slidenum">
              <a:rPr lang="es-ES"/>
              <a:pPr/>
              <a:t>22</a:t>
            </a:fld>
            <a:endParaRPr lang="es-ES"/>
          </a:p>
        </p:txBody>
      </p:sp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41B023E-CFF7-4EF2-9406-973740E7815A}" type="slidenum">
              <a:rPr lang="es-ES"/>
              <a:pPr/>
              <a:t>23</a:t>
            </a:fld>
            <a:endParaRPr lang="es-ES"/>
          </a:p>
        </p:txBody>
      </p:sp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6ADCF8A-DCAD-4C8E-9420-4511823734A1}" type="slidenum">
              <a:rPr lang="es-ES"/>
              <a:pPr/>
              <a:t>24</a:t>
            </a:fld>
            <a:endParaRPr lang="es-ES"/>
          </a:p>
        </p:txBody>
      </p:sp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CC0F606-5EB1-4321-B0E4-BA2B42C65462}" type="slidenum">
              <a:rPr lang="es-ES"/>
              <a:pPr/>
              <a:t>25</a:t>
            </a:fld>
            <a:endParaRPr lang="es-ES"/>
          </a:p>
        </p:txBody>
      </p:sp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EC13514-7DB8-4021-AA36-801186C2EB01}" type="slidenum">
              <a:rPr lang="es-ES"/>
              <a:pPr/>
              <a:t>26</a:t>
            </a:fld>
            <a:endParaRPr lang="es-ES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41734EC-5A76-49AE-BD47-01DC83E0BAAE}" type="slidenum">
              <a:rPr lang="es-ES"/>
              <a:pPr/>
              <a:t>27</a:t>
            </a:fld>
            <a:endParaRPr lang="es-ES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276A36F-D1EF-490D-89D4-CB55D3167C01}" type="slidenum">
              <a:rPr lang="es-ES"/>
              <a:pPr/>
              <a:t>28</a:t>
            </a:fld>
            <a:endParaRPr lang="es-ES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2A07397-9335-4402-BEAE-4E97BBFD4D39}" type="slidenum">
              <a:rPr lang="es-ES"/>
              <a:pPr/>
              <a:t>29</a:t>
            </a:fld>
            <a:endParaRPr lang="es-ES"/>
          </a:p>
        </p:txBody>
      </p:sp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309F433-4B60-457F-A803-E3777A72F89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EFC28C9-D74C-4953-9458-4080F92719E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08BEDB4-991D-482F-8807-CAD39E208EA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356100" cy="4737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11738" y="1768475"/>
            <a:ext cx="4357687" cy="4737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91CD588-F832-4B5B-8A9F-DD610EA5321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B00B358-06CF-4802-864D-B4BE88C6450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B66CA2C-B108-4D5A-AD98-9D10FC35A5A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3C2B820-CBEF-4EA9-9D69-36CBE9F9FD3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C7CF9C4-2E98-4922-9DDF-8706EF3AE8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0624F87-314D-4841-9412-FCA2D03079C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31BEDDD-7A4B-4EA4-9AD7-C2B8BA15FC0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62039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62039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2EF49D-B01B-459F-98B9-C255EB3FEB0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7800" cy="125888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4737" cy="517525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2463" cy="517525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4737" cy="517525"/>
          </a:xfrm>
        </p:spPr>
        <p:txBody>
          <a:bodyPr/>
          <a:lstStyle>
            <a:lvl1pPr>
              <a:defRPr/>
            </a:lvl1pPr>
          </a:lstStyle>
          <a:p>
            <a:fld id="{ECD7CC5F-6A83-4161-90A6-6E640F7DC01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348401"/>
            <a:ext cx="8568531" cy="162043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4283817"/>
            <a:ext cx="7056438" cy="1931917"/>
          </a:xfrm>
        </p:spPr>
        <p:txBody>
          <a:bodyPr/>
          <a:lstStyle>
            <a:lvl1pPr marL="0" indent="0" algn="ctr">
              <a:buNone/>
              <a:defRPr/>
            </a:lvl1pPr>
            <a:lvl2pPr marL="503920" indent="0" algn="ctr">
              <a:buNone/>
              <a:defRPr/>
            </a:lvl2pPr>
            <a:lvl3pPr marL="1007838" indent="0" algn="ctr">
              <a:buNone/>
              <a:defRPr/>
            </a:lvl3pPr>
            <a:lvl4pPr marL="1511758" indent="0" algn="ctr">
              <a:buNone/>
              <a:defRPr/>
            </a:lvl4pPr>
            <a:lvl5pPr marL="2015677" indent="0" algn="ctr">
              <a:buNone/>
              <a:defRPr/>
            </a:lvl5pPr>
            <a:lvl6pPr marL="2519597" indent="0" algn="ctr">
              <a:buNone/>
              <a:defRPr/>
            </a:lvl6pPr>
            <a:lvl7pPr marL="3023515" indent="0" algn="ctr">
              <a:buNone/>
              <a:defRPr/>
            </a:lvl7pPr>
            <a:lvl8pPr marL="3527435" indent="0" algn="ctr">
              <a:buNone/>
              <a:defRPr/>
            </a:lvl8pPr>
            <a:lvl9pPr marL="403135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7EE9AF-C7DA-4E7B-AABE-F648BC5577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8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8866187" cy="4737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4737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2463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4737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FBB60D5E-7D02-429B-85DC-9BC75A8DCB2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2pPr>
      <a:lvl3pPr marL="11430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3pPr>
      <a:lvl4pPr marL="16002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4pPr>
      <a:lvl5pPr marL="20574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5pPr>
      <a:lvl6pPr marL="25146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6pPr>
      <a:lvl7pPr marL="29718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7pPr>
      <a:lvl8pPr marL="34290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8pPr>
      <a:lvl9pPr marL="38862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9pPr>
    </p:titleStyle>
    <p:bodyStyle>
      <a:lvl1pPr marL="342900" indent="-342900" algn="l" defTabSz="449263" rtl="0" eaLnBrk="1" fontAlgn="base" hangingPunct="1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4031" y="302737"/>
            <a:ext cx="9072563" cy="1259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031" y="1763925"/>
            <a:ext cx="9072563" cy="4989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884204"/>
            <a:ext cx="2352146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214" y="6884204"/>
            <a:ext cx="3192198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ctr">
              <a:defRPr sz="15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448" y="6884204"/>
            <a:ext cx="2352146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r">
              <a:defRPr sz="1500"/>
            </a:lvl1pPr>
          </a:lstStyle>
          <a:p>
            <a:fld id="{12846B2F-099C-4DFE-AD59-36F49C5CD9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5pPr>
      <a:lvl6pPr marL="50397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6pPr>
      <a:lvl7pPr marL="100794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7pPr>
      <a:lvl8pPr marL="151191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8pPr>
      <a:lvl9pPr marL="2015886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9pPr>
    </p:titleStyle>
    <p:bodyStyle>
      <a:lvl1pPr marL="377979" indent="-377979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8954" indent="-314982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</a:defRPr>
      </a:lvl2pPr>
      <a:lvl3pPr marL="1259929" indent="-251986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</a:defRPr>
      </a:lvl3pPr>
      <a:lvl4pPr marL="1763900" indent="-251986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4pPr>
      <a:lvl5pPr marL="2267872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771844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275815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779787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4283758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647700" y="2952750"/>
            <a:ext cx="9070975" cy="1263650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b="1"/>
              <a:t>¡Tiemble después de haber reído!</a:t>
            </a:r>
            <a:r>
              <a:rPr lang="es-ES" sz="2000" b="1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6551613" y="6335713"/>
            <a:ext cx="2952750" cy="72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FF0000"/>
                </a:solidFill>
              </a:rPr>
              <a:t>J.M.M.S. - Febrero 2013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15900" y="6516688"/>
            <a:ext cx="1866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s-ES">
                <a:solidFill>
                  <a:schemeClr val="tx1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  <a:t>Música:</a:t>
            </a:r>
            <a:r>
              <a:rPr lang="es-ES">
                <a:solidFill>
                  <a:srgbClr val="99CCFF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  <a:t> </a:t>
            </a:r>
            <a:r>
              <a:rPr lang="es-ES">
                <a:solidFill>
                  <a:schemeClr val="accent2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  <a:t>The wall</a:t>
            </a:r>
            <a:endParaRPr lang="es-ES">
              <a:solidFill>
                <a:srgbClr val="898989"/>
              </a:solidFill>
              <a:ea typeface="ＭＳ Ｐゴシック" pitchFamily="34" charset="-128"/>
              <a:cs typeface="Tahoma" pitchFamily="34" charset="0"/>
            </a:endParaRPr>
          </a:p>
        </p:txBody>
      </p:sp>
      <p:pic>
        <p:nvPicPr>
          <p:cNvPr id="3078" name="Picture 6" descr="Ecualizador"/>
          <p:cNvPicPr preferRelativeResize="0"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7338" y="323850"/>
            <a:ext cx="1439862" cy="358775"/>
          </a:xfrm>
          <a:prstGeom prst="rect">
            <a:avLst/>
          </a:prstGeom>
          <a:noFill/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15900" y="6948488"/>
            <a:ext cx="19097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s-ES">
                <a:solidFill>
                  <a:schemeClr val="tx1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  <a:t>Autor: </a:t>
            </a:r>
            <a:r>
              <a:rPr lang="es-ES">
                <a:solidFill>
                  <a:schemeClr val="accent2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  <a:t>Pink Floyd</a:t>
            </a:r>
            <a:endParaRPr lang="es-ES">
              <a:solidFill>
                <a:srgbClr val="898989"/>
              </a:solidFill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  <p:transition spd="med">
    <p:sndAc>
      <p:stSnd loop="1">
        <p:snd r:embed="rId3" name="pink_floyd-The_wall.wav"/>
      </p:stSnd>
    </p:sndAc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4325" y="0"/>
            <a:ext cx="6842125" cy="7556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463" y="0"/>
            <a:ext cx="9694862" cy="7575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9388"/>
            <a:ext cx="10098088" cy="71675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11300" y="-26988"/>
            <a:ext cx="7046913" cy="7586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2225"/>
            <a:ext cx="10163175" cy="7581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163" y="0"/>
            <a:ext cx="8447087" cy="7585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66950"/>
            <a:ext cx="10091738" cy="2992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2225"/>
            <a:ext cx="10083800" cy="70056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00113"/>
            <a:ext cx="10083800" cy="579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6950" y="0"/>
            <a:ext cx="5354638" cy="7581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60588" y="0"/>
            <a:ext cx="5499100" cy="7585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11188"/>
            <a:ext cx="10101263" cy="63198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5763" y="0"/>
            <a:ext cx="6581775" cy="7583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113" y="1619250"/>
            <a:ext cx="10091738" cy="40687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98088" cy="7362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4325" y="3175"/>
            <a:ext cx="6808788" cy="7556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44688" y="0"/>
            <a:ext cx="5973762" cy="7585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2525" y="0"/>
            <a:ext cx="7726363" cy="7583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11188"/>
            <a:ext cx="10109200" cy="6400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9387" cy="382588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200" b="1"/>
              <a:t>Indiscutible.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8" y="828675"/>
            <a:ext cx="10094913" cy="6731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9387" cy="454025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200" b="1"/>
              <a:t>Trama creativa.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88" y="828675"/>
            <a:ext cx="10094913" cy="6731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69387" cy="741363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200" b="1"/>
              <a:t>¿Cómo se denomina el tiempo que transcurre entre la bancarrota de dos empresas?... ¡Rato!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58875"/>
            <a:ext cx="10109200" cy="6400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0"/>
            <a:ext cx="9734550" cy="7556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8" y="466725"/>
            <a:ext cx="10072687" cy="6667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19250"/>
            <a:ext cx="10091738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-14288"/>
            <a:ext cx="9467850" cy="7573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68425" y="0"/>
            <a:ext cx="7254875" cy="7585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113" y="0"/>
            <a:ext cx="10091738" cy="6196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8869363" y="6421438"/>
            <a:ext cx="995362" cy="458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600" b="1">
                <a:solidFill>
                  <a:srgbClr val="000000"/>
                </a:solidFill>
              </a:rPr>
              <a:t>FIN.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6408738" y="7019925"/>
            <a:ext cx="3671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ca-ES" b="1">
                <a:solidFill>
                  <a:schemeClr val="tx1"/>
                </a:solidFill>
              </a:rPr>
              <a:t>Música i Arranjaments </a:t>
            </a:r>
            <a:r>
              <a:rPr lang="ca-ES" b="1">
                <a:solidFill>
                  <a:schemeClr val="accent2"/>
                </a:solidFill>
              </a:rPr>
              <a:t>per Filip</a:t>
            </a:r>
            <a:endParaRPr lang="ca-ES" sz="1200" b="1">
              <a:solidFill>
                <a:srgbClr val="898989"/>
              </a:solidFill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8011" y="167993"/>
            <a:ext cx="9744604" cy="7223689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36021" y="335986"/>
            <a:ext cx="9408583" cy="6887704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620286" y="2435895"/>
            <a:ext cx="336021" cy="335986"/>
          </a:xfrm>
          <a:prstGeom prst="rect">
            <a:avLst/>
          </a:prstGeom>
          <a:noFill/>
        </p:spPr>
        <p:txBody>
          <a:bodyPr lIns="100783" tIns="50392" rIns="100783" bIns="50392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40182" y="6383726"/>
            <a:ext cx="4202011" cy="60197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6047740"/>
            <a:ext cx="10080625" cy="287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3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3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3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203" y="5039784"/>
            <a:ext cx="2800174" cy="1245946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008062" y="2855878"/>
            <a:ext cx="1176073" cy="35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544345" y="3695843"/>
          <a:ext cx="3528219" cy="1698405"/>
        </p:xfrm>
        <a:graphic>
          <a:graphicData uri="http://schemas.openxmlformats.org/drawingml/2006/table">
            <a:tbl>
              <a:tblPr/>
              <a:tblGrid>
                <a:gridCol w="1219826"/>
                <a:gridCol w="1153321"/>
                <a:gridCol w="1155072"/>
              </a:tblGrid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92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479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008062" y="3191863"/>
            <a:ext cx="3528219" cy="35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544345" y="3191863"/>
            <a:ext cx="3528219" cy="35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008062" y="3695841"/>
          <a:ext cx="3528219" cy="1683344"/>
        </p:xfrm>
        <a:graphic>
          <a:graphicData uri="http://schemas.openxmlformats.org/drawingml/2006/table">
            <a:tbl>
              <a:tblPr/>
              <a:tblGrid>
                <a:gridCol w="1219826"/>
                <a:gridCol w="1153321"/>
                <a:gridCol w="1155072"/>
              </a:tblGrid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6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6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72042" y="755967"/>
            <a:ext cx="8736542" cy="142793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8010" y="2603889"/>
            <a:ext cx="10080625" cy="35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GUNAS OCURRENCIA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ALGUNAS OCURRENCIAS</Template>
  <TotalTime>2</TotalTime>
  <Words>139</Words>
  <PresentationFormat>Personalizado</PresentationFormat>
  <Paragraphs>66</Paragraphs>
  <Slides>30</Slides>
  <Notes>29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7" baseType="lpstr">
      <vt:lpstr>Arial</vt:lpstr>
      <vt:lpstr>Times New Roman</vt:lpstr>
      <vt:lpstr>DejaVu Sans</vt:lpstr>
      <vt:lpstr>Tahoma</vt:lpstr>
      <vt:lpstr>ＭＳ Ｐゴシック</vt:lpstr>
      <vt:lpstr>ALGUNAS OCURRENCIAS</vt:lpstr>
      <vt:lpstr>Diseño predeterminado</vt:lpstr>
      <vt:lpstr>¡Tiemble después de haber reído! 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Indiscutible.</vt:lpstr>
      <vt:lpstr>Trama creativa.</vt:lpstr>
      <vt:lpstr>¿Cómo se denomina el tiempo que transcurre entre la bancarrota de dos empresas?... ¡Rato!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Manager>Filip</Manager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¡Tiemble después de haber reído!  </dc:title>
  <dc:creator>JOSE LUIS</dc:creator>
  <cp:lastModifiedBy>JOSE LUIS</cp:lastModifiedBy>
  <cp:revision>1</cp:revision>
  <cp:lastPrinted>1601-01-01T00:00:00Z</cp:lastPrinted>
  <dcterms:created xsi:type="dcterms:W3CDTF">2013-10-02T20:25:44Z</dcterms:created>
  <dcterms:modified xsi:type="dcterms:W3CDTF">2013-10-02T20:28:28Z</dcterms:modified>
</cp:coreProperties>
</file>