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  <p:sldId id="340" r:id="rId34"/>
    <p:sldId id="330" r:id="rId35"/>
    <p:sldId id="341" r:id="rId36"/>
    <p:sldId id="342" r:id="rId37"/>
    <p:sldId id="343" r:id="rId38"/>
    <p:sldId id="344" r:id="rId39"/>
    <p:sldId id="345" r:id="rId40"/>
    <p:sldId id="346" r:id="rId41"/>
    <p:sldId id="347" r:id="rId42"/>
    <p:sldId id="348" r:id="rId43"/>
    <p:sldId id="350" r:id="rId44"/>
    <p:sldId id="351" r:id="rId45"/>
    <p:sldId id="308" r:id="rId46"/>
    <p:sldId id="352" r:id="rId47"/>
  </p:sldIdLst>
  <p:sldSz cx="9144000" cy="6858000" type="screen4x3"/>
  <p:notesSz cx="6858000" cy="9144000"/>
  <p:custDataLst>
    <p:tags r:id="rId4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方正行楷繁体" pitchFamily="2" charset="-122"/>
        <a:cs typeface="+mn-cs"/>
      </a:defRPr>
    </a:lvl9pPr>
  </p:defaultTextStyle>
  <p:modifyVerifier cryptProviderType="rsaFull" cryptAlgorithmClass="hash" cryptAlgorithmType="typeAny" cryptAlgorithmSid="4" spinCount="100000" saltData="DnEsCoLHK8AbffRIYV7rYg==" hashData="Ce2XPBMtCrJH0b+ipZN00jXo0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60033"/>
    <a:srgbClr val="FFCC00"/>
    <a:srgbClr val="FF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gs" Target="tags/tag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E8900-DDCE-4E7F-9470-8DDBE75D60E2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6B4807-46F3-4F07-9B12-E1FCF6E59B1B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8D7ACB-C734-497E-8D9B-A46816194B9F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7C7FC-CD59-4D83-8586-B3D68D01A5DE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5F559-7D10-4816-94F5-FCA283AAEC44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CA921-56D0-4312-BDED-95556A1FA11B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D1EB9-52FE-432E-9886-C10EDC4941E7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E6CDC7-3AD2-47DD-951A-AFFCD2ACEA17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B5EB4-B023-4916-A60A-EF2FE29BD5B8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214F9-6D89-43C1-A3DD-CA4CB1DFA23E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D0EEA-E5BA-4629-9357-AA1D3898C21F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F4E6F-B109-464B-9C38-A5654FF2614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fld id="{53578F63-ADAD-4938-BC63-BE9ED2A7605F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52A3B57-4B53-43FC-93D0-67C0248D890E}" type="slidenum">
              <a:rPr lang="es-ES_tradnl">
                <a:solidFill>
                  <a:srgbClr val="000000"/>
                </a:solidFill>
                <a:ea typeface="+mn-ea"/>
              </a:rPr>
              <a:pPr/>
              <a:t>‹Nº›</a:t>
            </a:fld>
            <a:endParaRPr lang="es-ES_tradnl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4/Floris_Claesz._van_Dyck_00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>
            <a:hlinkClick r:id="rId3"/>
          </p:cNvPr>
          <p:cNvSpPr>
            <a:spLocks noChangeArrowheads="1"/>
          </p:cNvSpPr>
          <p:nvPr/>
        </p:nvSpPr>
        <p:spPr bwMode="auto">
          <a:xfrm>
            <a:off x="0" y="490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6011863" y="6237288"/>
            <a:ext cx="2411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b="1">
                <a:solidFill>
                  <a:srgbClr val="FFFF00"/>
                </a:solidFill>
                <a:ea typeface="宋体" pitchFamily="2" charset="-122"/>
              </a:rPr>
              <a:t>SL</a:t>
            </a:r>
            <a:r>
              <a:rPr lang="zh-CN" altLang="en-US" b="1">
                <a:solidFill>
                  <a:srgbClr val="FFFF00"/>
                </a:solidFill>
                <a:ea typeface="宋体" pitchFamily="2" charset="-122"/>
              </a:rPr>
              <a:t>編輯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1619250" y="1916113"/>
            <a:ext cx="6265863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dirty="0">
                <a:ea typeface="DFKai-SB" pitchFamily="65" charset="-120"/>
              </a:rPr>
              <a:t>         </a:t>
            </a:r>
            <a:r>
              <a:rPr lang="zh-CN" altLang="en-US" sz="6600" dirty="0">
                <a:solidFill>
                  <a:srgbClr val="FFFF00"/>
                </a:solidFill>
                <a:ea typeface="DFKai-SB" pitchFamily="65" charset="-120"/>
              </a:rPr>
              <a:t>印度見聞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2195513" y="3357563"/>
            <a:ext cx="5256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FF00"/>
                </a:solidFill>
              </a:rPr>
              <a:t>        </a:t>
            </a:r>
            <a:r>
              <a:rPr lang="zh-CN" altLang="en-US" sz="2400">
                <a:solidFill>
                  <a:srgbClr val="FFFF00"/>
                </a:solidFill>
              </a:rPr>
              <a:t>根據</a:t>
            </a:r>
            <a:r>
              <a:rPr lang="en-US" altLang="zh-CN" sz="2400">
                <a:solidFill>
                  <a:srgbClr val="FFFF00"/>
                </a:solidFill>
              </a:rPr>
              <a:t>Todd</a:t>
            </a:r>
            <a:r>
              <a:rPr lang="zh-CN" altLang="en-US" sz="2400">
                <a:solidFill>
                  <a:srgbClr val="FFFF00"/>
                </a:solidFill>
              </a:rPr>
              <a:t>郵件中的照片編制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3419475" y="479742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FF00"/>
                </a:solidFill>
              </a:rPr>
              <a:t>    2012.06.24.</a:t>
            </a:r>
          </a:p>
        </p:txBody>
      </p:sp>
    </p:spTree>
  </p:cSld>
  <p:clrMapOvr>
    <a:masterClrMapping/>
  </p:clrMapOvr>
  <p:transition spd="med" advTm="3000">
    <p:plus/>
    <p:sndAc>
      <p:stSnd loop="1">
        <p:snd r:embed="rId2" name="soun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2" name="Picture 4" descr="ATT004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42888"/>
            <a:ext cx="8496300" cy="6372225"/>
          </a:xfrm>
          <a:prstGeom prst="rect">
            <a:avLst/>
          </a:prstGeom>
          <a:noFill/>
        </p:spPr>
      </p:pic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6011863" y="6092825"/>
            <a:ext cx="2089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卡迪拉克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9396" name="Picture 4" descr="ATT004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7338"/>
            <a:ext cx="9144000" cy="6283325"/>
          </a:xfrm>
          <a:prstGeom prst="rect">
            <a:avLst/>
          </a:prstGeom>
          <a:noFill/>
        </p:spPr>
      </p:pic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7092950" y="5734050"/>
            <a:ext cx="172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兩輪驢車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20" name="Picture 4" descr="ATT004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5867400" y="6021388"/>
            <a:ext cx="3276600" cy="519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 </a:t>
            </a:r>
            <a:r>
              <a:rPr lang="zh-CN" altLang="en-US" sz="2800" b="1"/>
              <a:t>吊床，非常有創意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4" name="Picture 4" descr="ATT004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-14288"/>
            <a:ext cx="8496300" cy="6886576"/>
          </a:xfrm>
          <a:prstGeom prst="rect">
            <a:avLst/>
          </a:prstGeom>
          <a:noFill/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942975" y="981075"/>
            <a:ext cx="793750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</a:rPr>
              <a:t>不容易的！不信你試試。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2468" name="Picture 4" descr="ATT004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95288" y="5805488"/>
            <a:ext cx="28082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</a:rPr>
              <a:t>隨時收集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3492" name="Picture 4" descr="ATT004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0" y="6308725"/>
            <a:ext cx="3635375" cy="5794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/>
              <a:t>啊呀！壓死驢子啦。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4516" name="Picture 4" descr="ATT004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5983288"/>
          </a:xfrm>
          <a:prstGeom prst="rect">
            <a:avLst/>
          </a:prstGeom>
          <a:noFill/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468313" y="6165850"/>
            <a:ext cx="2879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DFKai-SB" pitchFamily="65" charset="-120"/>
              </a:rPr>
              <a:t>上學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5540" name="Picture 4" descr="ATT004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8738"/>
            <a:ext cx="8642350" cy="6740525"/>
          </a:xfrm>
          <a:prstGeom prst="rect">
            <a:avLst/>
          </a:prstGeom>
          <a:noFill/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6156325" y="5734050"/>
            <a:ext cx="19446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chemeClr val="bg1"/>
                </a:solidFill>
              </a:rPr>
              <a:t>豐收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6564" name="Picture 4" descr="ATT004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</p:spPr>
      </p:pic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468313" y="5373688"/>
            <a:ext cx="1943100" cy="5889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紳士風度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7588" name="Picture 4" descr="ATT004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2438"/>
            <a:ext cx="9144000" cy="5953125"/>
          </a:xfrm>
          <a:prstGeom prst="rect">
            <a:avLst/>
          </a:prstGeom>
          <a:noFill/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6516688" y="5734050"/>
            <a:ext cx="2016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/>
              <a:t>順風車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612" name="Picture 4" descr="ATT004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788"/>
            <a:ext cx="9144000" cy="59404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9636" name="Picture 4" descr="ATT004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9144000" cy="6553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0660" name="Picture 4" descr="clip_image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6050"/>
            <a:ext cx="8424863" cy="6510338"/>
          </a:xfrm>
          <a:prstGeom prst="rect">
            <a:avLst/>
          </a:prstGeom>
          <a:noFill/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539750" y="5805488"/>
            <a:ext cx="3095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</a:rPr>
              <a:t>連鎖帶走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684" name="Picture 4" descr="clip_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23825"/>
            <a:ext cx="8569325" cy="6553200"/>
          </a:xfrm>
          <a:prstGeom prst="rect">
            <a:avLst/>
          </a:prstGeom>
          <a:noFill/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250825" y="5661025"/>
            <a:ext cx="41052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</a:rPr>
              <a:t>黑社會？高效挖土？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2708" name="Picture 4" descr="clip_image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6227763" y="5805488"/>
            <a:ext cx="1584325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</a:rPr>
              <a:t> </a:t>
            </a:r>
            <a:r>
              <a:rPr lang="zh-CN" altLang="en-US" sz="4400" b="1">
                <a:solidFill>
                  <a:srgbClr val="FF0000"/>
                </a:solidFill>
              </a:rPr>
              <a:t>蒙牛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3732" name="Picture 4" descr="clip_image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0188"/>
            <a:ext cx="9144000" cy="6397625"/>
          </a:xfrm>
          <a:prstGeom prst="rect">
            <a:avLst/>
          </a:prstGeom>
          <a:noFill/>
        </p:spPr>
      </p:pic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6084888" y="5805488"/>
            <a:ext cx="28082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</a:rPr>
              <a:t>印度人民修養好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4756" name="Picture 4" descr="clip_image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0" y="6092825"/>
            <a:ext cx="3851275" cy="5794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</a:rPr>
              <a:t>推不容易，裝也難！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5780" name="Picture 4" descr="clip_image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45250"/>
          </a:xfrm>
          <a:prstGeom prst="rect">
            <a:avLst/>
          </a:prstGeom>
          <a:noFill/>
        </p:spPr>
      </p:pic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250825" y="6237288"/>
            <a:ext cx="2449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救生衣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6804" name="Picture 4" descr="clip_image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8025" y="0"/>
            <a:ext cx="5187950" cy="6858000"/>
          </a:xfrm>
          <a:prstGeom prst="rect">
            <a:avLst/>
          </a:prstGeom>
          <a:noFill/>
        </p:spPr>
      </p:pic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7462838" y="1125538"/>
            <a:ext cx="854075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/>
              <a:t>臨時措施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7828" name="Picture 4" descr="clip_image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204788"/>
            <a:ext cx="5715000" cy="6448425"/>
          </a:xfrm>
          <a:prstGeom prst="rect">
            <a:avLst/>
          </a:prstGeom>
          <a:noFill/>
        </p:spPr>
      </p:pic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7534275" y="981075"/>
            <a:ext cx="8540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/>
              <a:t>想 偷 車 ？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477838" y="1125538"/>
            <a:ext cx="8540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/>
              <a:t>不 容 易 ！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8852" name="Picture 4" descr="clip_image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6988" y="0"/>
            <a:ext cx="6550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24" name="Picture 4" descr="clip_image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395288" y="6165850"/>
            <a:ext cx="4032250" cy="5794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</a:rPr>
              <a:t>幸虧電視機安然無恙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2948" name="Picture 4" descr="clip_image015"/>
          <p:cNvPicPr>
            <a:picLocks noChangeAspect="1" noChangeArrowheads="1"/>
          </p:cNvPicPr>
          <p:nvPr/>
        </p:nvPicPr>
        <p:blipFill>
          <a:blip r:embed="rId2" cstate="print">
            <a:lum bright="18000"/>
          </a:blip>
          <a:srcRect/>
          <a:stretch>
            <a:fillRect/>
          </a:stretch>
        </p:blipFill>
        <p:spPr bwMode="auto">
          <a:xfrm>
            <a:off x="2051050" y="0"/>
            <a:ext cx="51482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3972" name="Picture 4" descr="clip_image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9988" y="0"/>
            <a:ext cx="4262437" cy="6858000"/>
          </a:xfrm>
          <a:prstGeom prst="rect">
            <a:avLst/>
          </a:prstGeom>
          <a:noFill/>
        </p:spPr>
      </p:pic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7389813" y="908050"/>
            <a:ext cx="854075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0000"/>
                </a:solidFill>
              </a:rPr>
              <a:t>盤根錯節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4996" name="Picture 4" descr="clip_image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8763"/>
            <a:ext cx="9144000" cy="6127750"/>
          </a:xfrm>
          <a:prstGeom prst="rect">
            <a:avLst/>
          </a:prstGeom>
          <a:noFill/>
        </p:spPr>
      </p:pic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6156325" y="5229225"/>
            <a:ext cx="21605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平衡術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6020" name="Picture 4" descr="clip_image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3588"/>
            <a:ext cx="9144000" cy="5330825"/>
          </a:xfrm>
          <a:prstGeom prst="rect">
            <a:avLst/>
          </a:prstGeom>
          <a:noFill/>
        </p:spPr>
      </p:pic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395288" y="6021388"/>
            <a:ext cx="30972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/>
              <a:t>槓桿原理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7044" name="Picture 4" descr="clip_image021"/>
          <p:cNvPicPr>
            <a:picLocks noChangeAspect="1" noChangeArrowheads="1"/>
          </p:cNvPicPr>
          <p:nvPr/>
        </p:nvPicPr>
        <p:blipFill>
          <a:blip r:embed="rId2" cstate="print">
            <a:lum bright="24000"/>
          </a:blip>
          <a:srcRect/>
          <a:stretch>
            <a:fillRect/>
          </a:stretch>
        </p:blipFill>
        <p:spPr bwMode="auto">
          <a:xfrm>
            <a:off x="2219325" y="0"/>
            <a:ext cx="4705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8068" name="Picture 4" descr="clip_image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8638"/>
            <a:ext cx="9144000" cy="5969000"/>
          </a:xfrm>
          <a:prstGeom prst="rect">
            <a:avLst/>
          </a:prstGeom>
          <a:noFill/>
        </p:spPr>
      </p:pic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732588" y="5805488"/>
            <a:ext cx="1800225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/>
              <a:t> </a:t>
            </a:r>
            <a:r>
              <a:rPr lang="zh-CN" altLang="en-US" sz="3200">
                <a:solidFill>
                  <a:srgbClr val="FF0000"/>
                </a:solidFill>
              </a:rPr>
              <a:t>飛機餐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9092" name="Picture 4" descr="clip_image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3338"/>
            <a:ext cx="7921625" cy="67913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0116" name="Picture 4" descr="clip_image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9325" y="0"/>
            <a:ext cx="4703763" cy="6858000"/>
          </a:xfrm>
          <a:prstGeom prst="rect">
            <a:avLst/>
          </a:prstGeom>
          <a:noFill/>
        </p:spPr>
      </p:pic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7439025" y="1125538"/>
            <a:ext cx="73342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/>
              <a:t>頂肚暢談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1140" name="Picture 4" descr="clip_image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</p:spPr>
      </p:pic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7164388" y="6237288"/>
            <a:ext cx="1979612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</a:rPr>
              <a:t>習以為常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9876" name="Picture 4" descr="clip_image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0063" y="0"/>
            <a:ext cx="5603875" cy="6858000"/>
          </a:xfrm>
          <a:prstGeom prst="rect">
            <a:avLst/>
          </a:prstGeom>
          <a:noFill/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7543800" y="1557338"/>
            <a:ext cx="915988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/>
              <a:t>訓練猴羊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64" name="Picture 4" descr="clip_image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49238"/>
            <a:ext cx="8569325" cy="6415087"/>
          </a:xfrm>
          <a:prstGeom prst="rect">
            <a:avLst/>
          </a:prstGeom>
          <a:noFill/>
        </p:spPr>
      </p:pic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684213" y="5805488"/>
            <a:ext cx="3167062" cy="7620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0000"/>
                </a:solidFill>
              </a:rPr>
              <a:t>頂比推省力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3188" name="Picture 4" descr="clip_image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3075"/>
            <a:ext cx="9144000" cy="5911850"/>
          </a:xfrm>
          <a:prstGeom prst="rect">
            <a:avLst/>
          </a:prstGeom>
          <a:noFill/>
        </p:spPr>
      </p:pic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611188" y="908050"/>
            <a:ext cx="32400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/>
              <a:t>右空進、左孔出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4212" name="Picture 4" descr="clip_image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79425"/>
            <a:ext cx="8424862" cy="5949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5236" name="Picture 4" descr="clip_image0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</p:spPr>
      </p:pic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6227763" y="5805488"/>
            <a:ext cx="2160587" cy="6413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</a:rPr>
              <a:t>去外婆家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6260" name="Picture 4" descr="clip_image0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3563" y="0"/>
            <a:ext cx="5476875" cy="6858000"/>
          </a:xfrm>
          <a:prstGeom prst="rect">
            <a:avLst/>
          </a:prstGeom>
          <a:noFill/>
        </p:spPr>
      </p:pic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7726363" y="981075"/>
            <a:ext cx="73342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/>
              <a:t>沒有辦法的辦法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7284" name="Picture 4" descr="clip_image0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6988"/>
            <a:ext cx="7056437" cy="6946900"/>
          </a:xfrm>
          <a:prstGeom prst="rect">
            <a:avLst/>
          </a:prstGeom>
          <a:noFill/>
        </p:spPr>
      </p:pic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8208963" y="1052513"/>
            <a:ext cx="611187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/>
              <a:t>雨季，一定要水陸兩用車。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8308" name="Picture 4" descr="clip_image0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</p:spPr>
      </p:pic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395288" y="5516563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</a:rPr>
              <a:t>體檢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9332" name="Picture 4" descr="clip_image0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5857875"/>
          </a:xfrm>
          <a:prstGeom prst="rect">
            <a:avLst/>
          </a:prstGeom>
          <a:noFill/>
        </p:spPr>
      </p:pic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395288" y="6165850"/>
            <a:ext cx="36718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</a:rPr>
              <a:t>反正沒生意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1380" name="Picture 4" descr="clip_image0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"/>
            <a:ext cx="9144000" cy="6934200"/>
          </a:xfrm>
          <a:prstGeom prst="rect">
            <a:avLst/>
          </a:prstGeom>
          <a:noFill/>
        </p:spPr>
      </p:pic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539750" y="5734050"/>
            <a:ext cx="1800225" cy="6413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</a:rPr>
              <a:t>油瓶車</a:t>
            </a: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04" name="Picture 4" descr="clip_image0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0213" y="0"/>
            <a:ext cx="5743575" cy="6858000"/>
          </a:xfrm>
          <a:prstGeom prst="rect">
            <a:avLst/>
          </a:prstGeom>
          <a:noFill/>
        </p:spPr>
      </p:pic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7932738" y="981075"/>
            <a:ext cx="67151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</a:rPr>
              <a:t>保持車廂衛生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9" name="Text Box 13"/>
          <p:cNvSpPr txBox="1">
            <a:spLocks noChangeArrowheads="1"/>
          </p:cNvSpPr>
          <p:nvPr/>
        </p:nvSpPr>
        <p:spPr bwMode="auto">
          <a:xfrm>
            <a:off x="1908175" y="1916113"/>
            <a:ext cx="5472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全是印度拍的？ 巴基斯坦、孟加拉也會這樣 吧？</a:t>
            </a:r>
          </a:p>
        </p:txBody>
      </p:sp>
      <p:sp>
        <p:nvSpPr>
          <p:cNvPr id="55310" name="Text Box 14"/>
          <p:cNvSpPr txBox="1">
            <a:spLocks noChangeArrowheads="1"/>
          </p:cNvSpPr>
          <p:nvPr/>
        </p:nvSpPr>
        <p:spPr bwMode="auto">
          <a:xfrm>
            <a:off x="2555875" y="3068638"/>
            <a:ext cx="4032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>
                <a:ea typeface="DFKai-SB" pitchFamily="65" charset="-120"/>
              </a:rPr>
              <a:t>    </a:t>
            </a:r>
            <a:r>
              <a:rPr lang="zh-CN" altLang="en-US" sz="5400">
                <a:solidFill>
                  <a:srgbClr val="FF0000"/>
                </a:solidFill>
                <a:ea typeface="DFKai-SB" pitchFamily="65" charset="-120"/>
              </a:rPr>
              <a:t>再 見  ！</a:t>
            </a: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55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0" dur="2000" fill="hold"/>
                                        <p:tgtEl>
                                          <p:spTgt spid="55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5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0" grpId="0" build="allAtOnce"/>
      <p:bldP spid="55310" grpId="1" build="allAtOnce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36e8ce0692732349a8d32a84fcf487d6cfbc77"/>
</p:tagLst>
</file>

<file path=ppt/theme/theme1.xml><?xml version="1.0" encoding="utf-8"?>
<a:theme xmlns:a="http://schemas.openxmlformats.org/drawingml/2006/main" name="India_News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India_News</Template>
  <TotalTime>2</TotalTime>
  <Words>294</Words>
  <Application>Microsoft Office PowerPoint</Application>
  <PresentationFormat>Presentación en pantalla (4:3)</PresentationFormat>
  <Paragraphs>70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Arial</vt:lpstr>
      <vt:lpstr>宋体</vt:lpstr>
      <vt:lpstr>DFKai-SB</vt:lpstr>
      <vt:lpstr>方正行楷繁体</vt:lpstr>
      <vt:lpstr>India_News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2014-07-22T20:30:10Z</dcterms:created>
  <dcterms:modified xsi:type="dcterms:W3CDTF">2014-07-22T20:32:44Z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00080022430000000000010243100207b700050004a000</vt:lpwstr>
  </property>
</Properties>
</file>