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/QZzy+dWzfj9i45rz5qlw==" hashData="4kpKpXRm20dfly71AsnzMsL7q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3E8B44A-3B13-4F9A-B03C-2AEA67637FCC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D228770-CAFB-4E7D-A484-D7F54B2F74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B65F4D-1758-44A0-BAA8-71E0C884E3C5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D8108-29D3-49EA-892F-5EEB0DF54AEE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96BCB-A108-4CB8-9DE1-60E5F3E11F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10A6F-2332-4693-9DD0-77AE178EFB71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24AAF-D2AA-416B-946C-BE3AD1879C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522A6-5090-4F7D-BE5E-D3C175651AD7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FC436-7E6D-435B-833E-3437BC3DB4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04154-21E8-42AF-B1DB-74760E2961B2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04026-7BF2-4903-B485-7F053F1407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D8833-42FA-4958-86BF-464801C33D6A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9FDEB-AAAA-49C6-A7B9-0DFAC32202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4A76D-A181-489E-8884-3F450B823A6F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D84C9-A11B-4A73-BCE5-DA6435FC10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19396-85B4-4B04-A046-692D4B42D972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5525A-131B-427D-89FC-D1EBC99601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2CCD1-58A8-48E6-8F3E-9DE3AF643711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8E335-6B51-4F23-9F8F-E589E81571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ED2CB-EE99-473D-B01E-5674175A682D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A8BDA-0569-47D5-B48B-02BE62FAE7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AAD81-552A-4B2B-987C-684FCD6B48D9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A315D-7773-43EF-BF26-C3FABB3832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5DC3D-A159-44F9-AC03-FDA026056426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2123D-22E2-499F-93ED-AF0B1C3636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CEE16-4975-4D9B-A64A-5E3F70BB325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3E1AB9-2C86-4670-B3A0-81A69CC7BEE2}" type="datetimeFigureOut">
              <a:rPr lang="es-ES"/>
              <a:pPr>
                <a:defRPr/>
              </a:pPr>
              <a:t>16/01/2015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F90066-D868-4C5E-B64D-ABB854855F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F29F13-9870-4ADF-B348-300A7A146D5D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214313" y="2143125"/>
            <a:ext cx="8715375" cy="2428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Sueltos </a:t>
            </a:r>
            <a:r>
              <a:rPr lang="es-ES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del 2.014</a:t>
            </a:r>
            <a:endParaRPr lang="es-ES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sndAc>
      <p:stSnd loop="1">
        <p:snd r:embed="rId2" name="C-delamiliTomalabot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nolo\Documents\Enciclopedia del ocio\Power\Power entrada\3c5c02017cef2aa44824078fdc02da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357313"/>
            <a:ext cx="82867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1500188" y="714375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Visita médica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nolo\Documents\Enciclopedia del ocio\Power\Power entrada\ATT00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785813"/>
            <a:ext cx="7545387" cy="578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nolo\Documents\Enciclopedia del ocio\Power\Power entrada\image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500063"/>
            <a:ext cx="8502650" cy="574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nolo\Documents\Enciclopedia del ocio\Power\Power entrada\image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571500"/>
            <a:ext cx="8262937" cy="589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nolo\Pictures\Fotos anuales\Año 2013\ATT00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357188"/>
            <a:ext cx="8239125" cy="650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nolo\Pictures\Fotos anuales\Año 2013\ATT00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188913"/>
            <a:ext cx="4811712" cy="635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928688" y="2286000"/>
            <a:ext cx="2428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San Fermines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Justic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214313"/>
            <a:ext cx="6972300" cy="641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285750" y="2214563"/>
            <a:ext cx="15255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Justicia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nolo\AppData\Local\Temp\1149007_497080327044939_42568904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285750"/>
            <a:ext cx="8143875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anolo\Documents\Enciclopedia del ocio\Power\Power entrada\IMG-20130903-WA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285750"/>
            <a:ext cx="7562850" cy="63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571500" y="2214563"/>
            <a:ext cx="50006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Las co-sas claras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nolo\Documents\Enciclopedia del ocio\Power\Power entrada\ATT0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214313"/>
            <a:ext cx="7080250" cy="646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714375" y="2143125"/>
            <a:ext cx="7143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Las co-sas cla-ras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anolo\Documents\Enciclopedia del ocio\Power\Power entrada\ATT00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214313"/>
            <a:ext cx="7270750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anolo\Documents\Enciclopedia del ocio\Power\Power entrada\ATT00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426450" cy="626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anolo\Documents\Enciclopedia del ocio\Power\Power entrada\ATT0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14313"/>
            <a:ext cx="8628062" cy="62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anolo\Documents\Enciclopedia del ocio\Power\Power entrada\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357313"/>
            <a:ext cx="8429625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1643063" y="571500"/>
            <a:ext cx="571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Los tiempos cambian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anolo\Documents\Enciclopedia del ocio\Power\Power entrada\efe6cd3d4930cc826823a158c278f7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5" y="1357313"/>
            <a:ext cx="854075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2571750" y="50006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Casi todo tiene solución en esta vida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043867_10202063343362908_95458895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071563"/>
            <a:ext cx="861060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2714625" y="428625"/>
            <a:ext cx="3500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Tomen nota…., señores….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TT00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214313"/>
            <a:ext cx="4910138" cy="658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428625" y="1643063"/>
            <a:ext cx="28575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 sz="2000" b="1">
                <a:latin typeface="Calibri" pitchFamily="34" charset="0"/>
              </a:rPr>
              <a:t>LOS BANCOS SE ESTÁN PASANDO DE LA RAYA.</a:t>
            </a:r>
          </a:p>
          <a:p>
            <a:r>
              <a:rPr lang="es-ES" sz="2000" b="1">
                <a:latin typeface="Calibri" pitchFamily="34" charset="0"/>
              </a:rPr>
              <a:t/>
            </a:r>
            <a:br>
              <a:rPr lang="es-ES" sz="2000" b="1">
                <a:latin typeface="Calibri" pitchFamily="34" charset="0"/>
              </a:rPr>
            </a:br>
            <a:r>
              <a:rPr lang="es-ES" sz="2000" b="1">
                <a:latin typeface="Calibri" pitchFamily="34" charset="0"/>
              </a:rPr>
              <a:t>FIJATE CÓMO HAY QUE PEDIRLES EL DINERO AHORA </a:t>
            </a:r>
            <a:br>
              <a:rPr lang="es-ES" sz="2000" b="1">
                <a:latin typeface="Calibri" pitchFamily="34" charset="0"/>
              </a:rPr>
            </a:br>
            <a:r>
              <a:rPr lang="es-ES" sz="2000" b="1">
                <a:latin typeface="Calibri" pitchFamily="34" charset="0"/>
              </a:rPr>
              <a:t> 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anolo\Documents\Enciclopedia del ocio\Power\Power entrada\pata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214313"/>
            <a:ext cx="4533900" cy="652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3 CuadroTexto"/>
          <p:cNvSpPr txBox="1">
            <a:spLocks noChangeArrowheads="1"/>
          </p:cNvSpPr>
          <p:nvPr/>
        </p:nvSpPr>
        <p:spPr bwMode="auto">
          <a:xfrm>
            <a:off x="714375" y="1500188"/>
            <a:ext cx="3214688" cy="344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2000" b="1" i="1">
              <a:latin typeface="Calibri" pitchFamily="34" charset="0"/>
            </a:endParaRPr>
          </a:p>
          <a:p>
            <a:pPr algn="ctr"/>
            <a:r>
              <a:rPr lang="es-ES" sz="2000" b="1" i="1">
                <a:solidFill>
                  <a:srgbClr val="FF0000"/>
                </a:solidFill>
                <a:latin typeface="Calibri" pitchFamily="34" charset="0"/>
              </a:rPr>
              <a:t>Fiel cumplidor de lo que le mandan</a:t>
            </a:r>
            <a:r>
              <a:rPr lang="es-ES" sz="2000" b="1" i="1">
                <a:latin typeface="Calibri" pitchFamily="34" charset="0"/>
              </a:rPr>
              <a:t>.</a:t>
            </a:r>
          </a:p>
          <a:p>
            <a:pPr algn="ctr"/>
            <a:endParaRPr lang="es-ES" sz="2000" b="1" i="1">
              <a:latin typeface="Calibri" pitchFamily="34" charset="0"/>
            </a:endParaRPr>
          </a:p>
          <a:p>
            <a:pPr algn="ctr"/>
            <a:r>
              <a:rPr lang="es-ES" sz="2000" b="1" i="1">
                <a:latin typeface="Calibri" pitchFamily="34" charset="0"/>
              </a:rPr>
              <a:t>Paco: cariño, ¿ves la bolsa de patatas? </a:t>
            </a:r>
          </a:p>
          <a:p>
            <a:endParaRPr lang="es-ES" sz="2000" b="1" i="1">
              <a:latin typeface="Calibri" pitchFamily="34" charset="0"/>
            </a:endParaRPr>
          </a:p>
          <a:p>
            <a:endParaRPr lang="es-ES" sz="2000" b="1" i="1">
              <a:latin typeface="Calibri" pitchFamily="34" charset="0"/>
            </a:endParaRPr>
          </a:p>
          <a:p>
            <a:pPr algn="ctr"/>
            <a:r>
              <a:rPr lang="es-ES" sz="2000" b="1" i="1">
                <a:latin typeface="Calibri" pitchFamily="34" charset="0"/>
              </a:rPr>
              <a:t>Pela la mitad y ponlas a hervir.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anolo\Pictures\Fotos anuales\Año 2013\Version españ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143000"/>
            <a:ext cx="8366125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CuadroTexto"/>
          <p:cNvSpPr txBox="1">
            <a:spLocks noChangeArrowheads="1"/>
          </p:cNvSpPr>
          <p:nvPr/>
        </p:nvSpPr>
        <p:spPr bwMode="auto">
          <a:xfrm>
            <a:off x="1928813" y="285750"/>
            <a:ext cx="3929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Versión española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anolo\Pictures\ATT0000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928688"/>
            <a:ext cx="8493125" cy="565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1285875" y="428625"/>
            <a:ext cx="4786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1ª forma de reconocer a un millonario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anolo\Pictures\ATT0000222 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8" y="214313"/>
            <a:ext cx="4527550" cy="649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CuadroTexto"/>
          <p:cNvSpPr txBox="1">
            <a:spLocks noChangeArrowheads="1"/>
          </p:cNvSpPr>
          <p:nvPr/>
        </p:nvSpPr>
        <p:spPr bwMode="auto">
          <a:xfrm>
            <a:off x="1357313" y="2071688"/>
            <a:ext cx="22145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2ª  forma de reconocer a un milonario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anolo\Pictures\ATT00003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14313"/>
            <a:ext cx="5930900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3 CuadroTexto"/>
          <p:cNvSpPr txBox="1">
            <a:spLocks noChangeArrowheads="1"/>
          </p:cNvSpPr>
          <p:nvPr/>
        </p:nvSpPr>
        <p:spPr bwMode="auto">
          <a:xfrm>
            <a:off x="6429375" y="2071688"/>
            <a:ext cx="1714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3ª forma de reconocer a un millonario</a:t>
            </a:r>
          </a:p>
          <a:p>
            <a:pPr algn="ctr"/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anolo\Pictures\ATT0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214313"/>
            <a:ext cx="4867275" cy="654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428625" y="2643188"/>
            <a:ext cx="257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Forma de guardar la cola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anolo\Pictures\ATT0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285750"/>
            <a:ext cx="7845425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anolo\Pictures\ATT0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620125" cy="649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anolo\Pictures\ATT0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214313"/>
            <a:ext cx="6596063" cy="639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Manolo\Pictures\ATT00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357188"/>
            <a:ext cx="75199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anolo\Pictures\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214438"/>
            <a:ext cx="8412162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anolo\Documents\Enciclopedia del ocio\Power\Power entrada\image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63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Manolo\Documents\Enciclopedia del ocio\Power\Power entrada\image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662988" cy="621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1001305_10151439582722133_2146343055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214313"/>
            <a:ext cx="5334000" cy="636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ATT000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8" y="214313"/>
            <a:ext cx="4433887" cy="650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CuadroTexto"/>
          <p:cNvSpPr txBox="1">
            <a:spLocks noChangeArrowheads="1"/>
          </p:cNvSpPr>
          <p:nvPr/>
        </p:nvSpPr>
        <p:spPr bwMode="auto">
          <a:xfrm>
            <a:off x="285750" y="928688"/>
            <a:ext cx="3714750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latin typeface="Calibri" pitchFamily="34" charset="0"/>
              </a:rPr>
              <a:t>¡IMPRRESIONANTE! </a:t>
            </a:r>
          </a:p>
          <a:p>
            <a:endParaRPr lang="es-ES" i="1">
              <a:latin typeface="Calibri" pitchFamily="34" charset="0"/>
            </a:endParaRPr>
          </a:p>
          <a:p>
            <a:pPr algn="ctr"/>
            <a:r>
              <a:rPr lang="es-ES" b="1" i="1">
                <a:latin typeface="Calibri" pitchFamily="34" charset="0"/>
              </a:rPr>
              <a:t>LA MENTE HUMANA NO ESTA ACOSTUMBRADA A VER UNA CARA POR LA MITAD.</a:t>
            </a:r>
          </a:p>
          <a:p>
            <a:pPr algn="ctr"/>
            <a:r>
              <a:rPr lang="es-ES" b="1" i="1">
                <a:latin typeface="Calibri" pitchFamily="34" charset="0"/>
              </a:rPr>
              <a:t/>
            </a:r>
            <a:br>
              <a:rPr lang="es-ES" b="1" i="1">
                <a:latin typeface="Calibri" pitchFamily="34" charset="0"/>
              </a:rPr>
            </a:br>
            <a:r>
              <a:rPr lang="es-ES" b="1" i="1">
                <a:latin typeface="Calibri" pitchFamily="34" charset="0"/>
              </a:rPr>
              <a:t>MIRA ESTA FOTO POR UNOS CUAN-TOS SEGUNDOS Y OBSERVARAS QUE TU MENTE HARA QUE LA FOTO GIRE Y VEAS LA MEDIA CARA NO DE FRENTE Y SI DE LADO.</a:t>
            </a:r>
          </a:p>
          <a:p>
            <a:pPr algn="ctr"/>
            <a:r>
              <a:rPr lang="es-ES" b="1" i="1">
                <a:latin typeface="Calibri" pitchFamily="34" charset="0"/>
              </a:rPr>
              <a:t/>
            </a:r>
            <a:br>
              <a:rPr lang="es-ES" b="1" i="1">
                <a:latin typeface="Calibri" pitchFamily="34" charset="0"/>
              </a:rPr>
            </a:br>
            <a:r>
              <a:rPr lang="es-ES" b="1" i="1">
                <a:latin typeface="Calibri" pitchFamily="34" charset="0"/>
              </a:rPr>
              <a:t>ALGO EXTRAORDINARIO. MIRA Y VERAS. . . . .  .</a:t>
            </a:r>
            <a:r>
              <a:rPr lang="es-ES" b="1">
                <a:latin typeface="Calibri" pitchFamily="34" charset="0"/>
              </a:rPr>
              <a:t>       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 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Manolo\Documents\Enciclopedia del ocio\Correos\Correos entrada\ccee024546f7a15ef95408d2b1e1ba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2143125"/>
            <a:ext cx="8316913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2 CuadroTexto"/>
          <p:cNvSpPr txBox="1">
            <a:spLocks noChangeArrowheads="1"/>
          </p:cNvSpPr>
          <p:nvPr/>
        </p:nvSpPr>
        <p:spPr bwMode="auto">
          <a:xfrm>
            <a:off x="2143125" y="1143000"/>
            <a:ext cx="4429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Transmisiones familiares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Manolo\Documents\Enciclopedia del ocio\Power\Power entrada\5593025d7b963ed13b6d7cc2c8916b1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50" y="285750"/>
            <a:ext cx="6329363" cy="632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2 CuadroTexto"/>
          <p:cNvSpPr txBox="1">
            <a:spLocks noChangeArrowheads="1"/>
          </p:cNvSpPr>
          <p:nvPr/>
        </p:nvSpPr>
        <p:spPr bwMode="auto">
          <a:xfrm>
            <a:off x="214313" y="2357438"/>
            <a:ext cx="2143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latin typeface="Calibri" pitchFamily="34" charset="0"/>
              </a:rPr>
              <a:t>Aclaración del significado de algunas palabras.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Manolo\Pictures\Senderismo\Fotos Paco 2013-2014\IMG-20131104-WA0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3825" y="214313"/>
            <a:ext cx="6265863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2 CuadroTexto"/>
          <p:cNvSpPr txBox="1">
            <a:spLocks noChangeArrowheads="1"/>
          </p:cNvSpPr>
          <p:nvPr/>
        </p:nvSpPr>
        <p:spPr bwMode="auto">
          <a:xfrm>
            <a:off x="428625" y="2500313"/>
            <a:ext cx="15716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Próxima reunión de la Comunidad</a:t>
            </a:r>
          </a:p>
          <a:p>
            <a:pPr algn="ctr"/>
            <a:endParaRPr lang="es-ES" b="1">
              <a:latin typeface="Calibri" pitchFamily="34" charset="0"/>
            </a:endParaRPr>
          </a:p>
          <a:p>
            <a:pPr algn="ctr"/>
            <a:r>
              <a:rPr lang="es-ES" b="1">
                <a:latin typeface="Calibri" pitchFamily="34" charset="0"/>
              </a:rPr>
              <a:t>NO ME LA PIERDO POR NADA DEL MUNDO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Manolo\Documents\Enciclopedia del ocio\Power\Power entrada\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500313"/>
            <a:ext cx="862012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2 CuadroTexto"/>
          <p:cNvSpPr txBox="1">
            <a:spLocks noChangeArrowheads="1"/>
          </p:cNvSpPr>
          <p:nvPr/>
        </p:nvSpPr>
        <p:spPr bwMode="auto">
          <a:xfrm>
            <a:off x="2928938" y="1000125"/>
            <a:ext cx="3929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Sobre ladrones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Manolo\Documents\Enciclopedia del ocio\Power\Power entrada\03d076b97b6659a8fde24e6beda58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63" y="285750"/>
            <a:ext cx="5405437" cy="638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2 CuadroTexto"/>
          <p:cNvSpPr txBox="1">
            <a:spLocks noChangeArrowheads="1"/>
          </p:cNvSpPr>
          <p:nvPr/>
        </p:nvSpPr>
        <p:spPr bwMode="auto">
          <a:xfrm>
            <a:off x="500063" y="2714625"/>
            <a:ext cx="1857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Aclaración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Manolo\Documents\Enciclopedia del ocio\Power\Power entrada\1450911_691212720913741_8412884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363" y="357188"/>
            <a:ext cx="8534400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Manolo\Documents\Enciclopedia del ocio\Power\Power entrada\1459099_690255851009428_1294135147_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214438"/>
            <a:ext cx="8489950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2 CuadroTexto"/>
          <p:cNvSpPr txBox="1">
            <a:spLocks noChangeArrowheads="1"/>
          </p:cNvSpPr>
          <p:nvPr/>
        </p:nvSpPr>
        <p:spPr bwMode="auto">
          <a:xfrm>
            <a:off x="1214438" y="357188"/>
            <a:ext cx="6500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Calibri" pitchFamily="34" charset="0"/>
              </a:rPr>
              <a:t>Reflexión sensata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Manolo\Pictures\Tu e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85750"/>
            <a:ext cx="8591550" cy="641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Manolo\Pictures\image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214313"/>
            <a:ext cx="485775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Manolo\Pictures\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214313"/>
            <a:ext cx="5786438" cy="657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2 CuadroTexto"/>
          <p:cNvSpPr txBox="1">
            <a:spLocks noChangeArrowheads="1"/>
          </p:cNvSpPr>
          <p:nvPr/>
        </p:nvSpPr>
        <p:spPr bwMode="auto">
          <a:xfrm>
            <a:off x="285750" y="285750"/>
            <a:ext cx="2714625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  <a:p>
            <a:pPr algn="ctr"/>
            <a:r>
              <a:rPr lang="es-ES" b="1" i="1">
                <a:latin typeface="Calibri" pitchFamily="34" charset="0"/>
              </a:rPr>
              <a:t>Polémica en Madrid por el eslogan de la nueva campaña contra el alcoholismo  de la Consejería de Sanidad:</a:t>
            </a:r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r>
              <a:rPr lang="es-ES">
                <a:latin typeface="Calibri" pitchFamily="34" charset="0"/>
              </a:rPr>
              <a:t> </a:t>
            </a:r>
          </a:p>
          <a:p>
            <a:endParaRPr lang="es-ES">
              <a:latin typeface="Calibri" pitchFamily="34" charset="0"/>
            </a:endParaRPr>
          </a:p>
          <a:p>
            <a:endParaRPr lang="es-ES">
              <a:latin typeface="Calibri" pitchFamily="34" charset="0"/>
            </a:endParaRPr>
          </a:p>
          <a:p>
            <a:pPr algn="ctr"/>
            <a:r>
              <a:rPr lang="es-ES">
                <a:latin typeface="Calibri" pitchFamily="34" charset="0"/>
              </a:rPr>
              <a:t> </a:t>
            </a:r>
            <a:r>
              <a:rPr lang="es-ES" sz="2400" b="1">
                <a:latin typeface="Calibri" pitchFamily="34" charset="0"/>
              </a:rPr>
              <a:t>"Si tienes problemas con la Botella llama al teléfono de la Esperanza".</a:t>
            </a:r>
            <a:r>
              <a:rPr lang="es-ES" sz="2400">
                <a:latin typeface="Calibri" pitchFamily="34" charset="0"/>
              </a:rPr>
              <a:t/>
            </a:r>
            <a:br>
              <a:rPr lang="es-ES" sz="2400">
                <a:latin typeface="Calibri" pitchFamily="34" charset="0"/>
              </a:rPr>
            </a:br>
            <a:endParaRPr lang="es-ES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Manolo\Pictures\ATT0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4313"/>
            <a:ext cx="4367213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3 CuadroTexto"/>
          <p:cNvSpPr txBox="1">
            <a:spLocks noChangeArrowheads="1"/>
          </p:cNvSpPr>
          <p:nvPr/>
        </p:nvSpPr>
        <p:spPr bwMode="auto">
          <a:xfrm>
            <a:off x="214313" y="714375"/>
            <a:ext cx="4143375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Aguirre, pidiendo firmas en contra de la anterior subida del IVA.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Esta foto no le gusta nada al PP, de hecho está intentando que no aparezca......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¡¡¡ AYÚDANOS A QUE TODOS LA VEAN !!!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  <a:p>
            <a:pPr algn="ctr"/>
            <a:r>
              <a:rPr lang="es-ES">
                <a:latin typeface="Calibri" pitchFamily="34" charset="0"/>
              </a:rPr>
              <a:t>  ¡¡¡ NO OLVIDAMOS !!!</a:t>
            </a:r>
            <a:br>
              <a:rPr lang="es-ES">
                <a:latin typeface="Calibri" pitchFamily="34" charset="0"/>
              </a:rPr>
            </a:br>
            <a:endParaRPr lang="es-ES">
              <a:latin typeface="Calibri" pitchFamily="34" charset="0"/>
            </a:endParaRPr>
          </a:p>
          <a:p>
            <a:r>
              <a:rPr lang="es-ES">
                <a:latin typeface="Calibri" pitchFamily="34" charset="0"/>
              </a:rPr>
              <a:t>El tiempo siempre pone a cada uno en su lugar.</a:t>
            </a:r>
          </a:p>
          <a:p>
            <a:endParaRPr lang="es-ES">
              <a:latin typeface="Calibri" pitchFamily="34" charset="0"/>
            </a:endParaRPr>
          </a:p>
          <a:p>
            <a:pPr algn="ctr"/>
            <a:r>
              <a:rPr lang="es-ES">
                <a:latin typeface="Calibri" pitchFamily="34" charset="0"/>
              </a:rPr>
              <a:t>    </a:t>
            </a:r>
            <a:br>
              <a:rPr lang="es-ES">
                <a:latin typeface="Calibri" pitchFamily="34" charset="0"/>
              </a:rPr>
            </a:br>
            <a:r>
              <a:rPr lang="es-ES" b="1">
                <a:latin typeface="Calibri" pitchFamily="34" charset="0"/>
              </a:rPr>
              <a:t>Atención al cartel que cuelga de la mesa:</a:t>
            </a:r>
            <a:br>
              <a:rPr lang="es-ES" b="1">
                <a:latin typeface="Calibri" pitchFamily="34" charset="0"/>
              </a:rPr>
            </a:br>
            <a:r>
              <a:rPr lang="es-ES" b="1">
                <a:latin typeface="Calibri" pitchFamily="34" charset="0"/>
              </a:rPr>
              <a:t>NO MÁS IMPUESTOS</a:t>
            </a:r>
            <a:br>
              <a:rPr lang="es-ES" b="1">
                <a:latin typeface="Calibri" pitchFamily="34" charset="0"/>
              </a:rPr>
            </a:br>
            <a:r>
              <a:rPr lang="es-ES" b="1">
                <a:latin typeface="Calibri" pitchFamily="34" charset="0"/>
              </a:rPr>
              <a:t>NO MÁS PARO</a:t>
            </a:r>
            <a:br>
              <a:rPr lang="es-ES" b="1">
                <a:latin typeface="Calibri" pitchFamily="34" charset="0"/>
              </a:rPr>
            </a:br>
            <a:r>
              <a:rPr lang="es-ES" b="1">
                <a:latin typeface="Calibri" pitchFamily="34" charset="0"/>
              </a:rPr>
              <a:t>NO MÁS MENTIRAS</a:t>
            </a:r>
            <a:endParaRPr lang="es-ES">
              <a:latin typeface="Calibri" pitchFamily="34" charset="0"/>
            </a:endParaRPr>
          </a:p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Manolo\Documents\Enciclopedia del ocio\Power\Power entrada\Nueva imagen 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928688"/>
            <a:ext cx="86915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2 CuadroTexto"/>
          <p:cNvSpPr txBox="1">
            <a:spLocks noChangeArrowheads="1"/>
          </p:cNvSpPr>
          <p:nvPr/>
        </p:nvSpPr>
        <p:spPr bwMode="auto">
          <a:xfrm>
            <a:off x="2143125" y="214313"/>
            <a:ext cx="4357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¿Despiste intencionado?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Manolo\Documents\Enciclopedia del ocio\Power\Power entrada\1236181_737474406267828_201552458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071563"/>
            <a:ext cx="8575675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:\Users\Manolo\Documents\Enciclopedia del ocio\Power\Power entrada\1009862_738729362808999_27459058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813" y="500063"/>
            <a:ext cx="8678862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eltos 02 de 2013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Sueltos 02 de 2013</Template>
  <TotalTime>8</TotalTime>
  <Words>196</Words>
  <Application>Microsoft Office PowerPoint</Application>
  <PresentationFormat>Presentación en pantalla (4:3)</PresentationFormat>
  <Paragraphs>78</Paragraphs>
  <Slides>48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2" baseType="lpstr">
      <vt:lpstr>Arial</vt:lpstr>
      <vt:lpstr>Calibri</vt:lpstr>
      <vt:lpstr>Sueltos 02 de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2015-01-16T18:36:17Z</dcterms:created>
  <dcterms:modified xsi:type="dcterms:W3CDTF">2015-01-16T18:44:32Z</dcterms:modified>
</cp:coreProperties>
</file>