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94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97" r:id="rId12"/>
    <p:sldId id="270" r:id="rId13"/>
    <p:sldId id="272" r:id="rId14"/>
    <p:sldId id="271" r:id="rId15"/>
    <p:sldId id="273" r:id="rId16"/>
    <p:sldId id="274" r:id="rId17"/>
    <p:sldId id="275" r:id="rId18"/>
    <p:sldId id="293" r:id="rId19"/>
    <p:sldId id="295" r:id="rId20"/>
    <p:sldId id="298" r:id="rId21"/>
    <p:sldId id="299" r:id="rId22"/>
    <p:sldId id="276" r:id="rId23"/>
    <p:sldId id="277" r:id="rId24"/>
    <p:sldId id="278" r:id="rId25"/>
    <p:sldId id="287" r:id="rId26"/>
    <p:sldId id="279" r:id="rId27"/>
    <p:sldId id="280" r:id="rId28"/>
    <p:sldId id="281" r:id="rId29"/>
    <p:sldId id="296" r:id="rId30"/>
    <p:sldId id="282" r:id="rId31"/>
    <p:sldId id="283" r:id="rId32"/>
    <p:sldId id="285" r:id="rId33"/>
    <p:sldId id="288" r:id="rId34"/>
    <p:sldId id="284" r:id="rId35"/>
    <p:sldId id="286" r:id="rId36"/>
    <p:sldId id="289" r:id="rId37"/>
    <p:sldId id="290" r:id="rId38"/>
    <p:sldId id="291" r:id="rId39"/>
    <p:sldId id="292" r:id="rId40"/>
    <p:sldId id="300" r:id="rId41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QwiSujuoBUdxooHVckW1g" hashData="7ES2YVuvC3rcMhCWKEuzwESJ52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2787"/>
    <p:restoredTop sz="90877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A8E11-949A-4650-B8B8-5A357171EAC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954BB-9B62-44C8-8604-57D8FBFC9B7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203DF-998B-49CC-9A3B-2BC01D29911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BD098-7C64-4E0A-ABDD-CF9B9290B70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77F6E0-D096-4947-BF07-F289E3723FB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2EA120-E560-4275-BC0F-BA8AAB227A3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99E63B-B5A1-4D87-B4D7-41993D8C2C9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42F05-F5A7-4318-8EEB-283B46A1747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6C2A0-628B-42E2-B298-0F583EC5E36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688D6-A9EC-431E-A80E-1FABA2C2BF4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5CE64-A700-4CF9-A409-F817AEF36DB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424BA4-DDBD-46FC-BE0C-BD6C8A8EF8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97BCAD5-9A81-44A5-AB2A-E5E7BEA8358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51F64FB-D308-4EDE-958B-8ABD9D34C7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D:\ICONOS\emo3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50" y="542925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D:\ICONOS\emo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3 Imagen" descr="W raton 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6072188"/>
            <a:ext cx="947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57188" y="2071688"/>
            <a:ext cx="8429625" cy="2862262"/>
          </a:xfrm>
          <a:prstGeom prst="rect">
            <a:avLst/>
          </a:prstGeom>
          <a:noFill/>
          <a:effectLst>
            <a:outerShdw blurRad="317500" dist="76200" dir="54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sz="6000" b="1" dirty="0">
                <a:solidFill>
                  <a:srgbClr val="FFC000"/>
                </a:solidFill>
                <a:latin typeface="Comic Sans MS" pitchFamily="66" charset="0"/>
              </a:rPr>
              <a:t>SONRISAS </a:t>
            </a:r>
          </a:p>
          <a:p>
            <a:pPr algn="ctr">
              <a:defRPr/>
            </a:pPr>
            <a:r>
              <a:rPr lang="es-ES_tradnl" sz="6000" b="1" dirty="0">
                <a:solidFill>
                  <a:srgbClr val="FFC000"/>
                </a:solidFill>
                <a:latin typeface="Comic Sans MS" pitchFamily="66" charset="0"/>
              </a:rPr>
              <a:t>Y</a:t>
            </a:r>
          </a:p>
          <a:p>
            <a:pPr algn="ctr">
              <a:defRPr/>
            </a:pPr>
            <a:r>
              <a:rPr lang="es-ES_tradnl" sz="6000" b="1" dirty="0">
                <a:solidFill>
                  <a:srgbClr val="FFC000"/>
                </a:solidFill>
                <a:latin typeface="Comic Sans MS" pitchFamily="66" charset="0"/>
              </a:rPr>
              <a:t> LAGRIMAS</a:t>
            </a:r>
            <a:endParaRPr lang="es-ES" sz="6000" b="1" dirty="0">
              <a:solidFill>
                <a:srgbClr val="FFC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circle/>
    <p:sndAc>
      <p:stSnd loop="1">
        <p:snd r:embed="rId2" name="Fausto Papeti_El padrino_R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Merkel promete excluir a Mallorca y Benidorm del extermin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3357563"/>
            <a:ext cx="7000875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Rectángulo"/>
          <p:cNvSpPr>
            <a:spLocks noChangeArrowheads="1"/>
          </p:cNvSpPr>
          <p:nvPr/>
        </p:nvSpPr>
        <p:spPr bwMode="auto">
          <a:xfrm>
            <a:off x="357188" y="357188"/>
            <a:ext cx="8358187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solidFill>
                  <a:schemeClr val="bg1"/>
                </a:solidFill>
              </a:rPr>
              <a:t>Merkel promete que excluirá a Mallorca y Benidorm del exterminio</a:t>
            </a:r>
          </a:p>
          <a:p>
            <a:pPr algn="ctr"/>
            <a:endParaRPr lang="es-ES" sz="3600" b="1">
              <a:solidFill>
                <a:schemeClr val="bg1"/>
              </a:solidFill>
            </a:endParaRPr>
          </a:p>
          <a:p>
            <a:pPr algn="ctr"/>
            <a:r>
              <a:rPr lang="es-ES">
                <a:solidFill>
                  <a:schemeClr val="bg1"/>
                </a:solidFill>
              </a:rPr>
              <a:t>“El resto de España me la tendré que follar entera”, ha dicho la canciller </a:t>
            </a:r>
          </a:p>
        </p:txBody>
      </p:sp>
    </p:spTree>
  </p:cSld>
  <p:clrMapOvr>
    <a:masterClrMapping/>
  </p:clrMapOvr>
  <p:transition spd="slow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  <a:alpha val="9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D:\usuari\Mis documentos\Mis archivos recibidos\no exis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D:\usuari\Mis documentos\Mis archivos recibidos\desayuno_azn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675" y="928688"/>
            <a:ext cx="7458075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D:\usuari\Mis documentos\Mis archivos recibidos\escue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0"/>
            <a:ext cx="714375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D:\usuari\Mis documentos\Mis archivos recibidos\LA CASA DE LA ABUE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500063"/>
            <a:ext cx="7715250" cy="577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D:\usuari\Mis documentos\Mis archivos recibidos\LOS MISERAB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alpha val="2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D:\usuari\Mis documentos\Mis archivos recibidos\politica    870814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D:\usuari\Mis documentos\Mis archivos recibidos\xrajoy_mas_car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63"/>
            <a:ext cx="911225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usuari\Mis documentos\Mis archivos recibidos\123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D:\usuari\Mis documentos\Mis archivos recibidos\NODA OTOÑ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D:\usuari\Mis documentos\Mis archivos recibidos\mafalda      49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0"/>
            <a:ext cx="6842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D:\usuari\Mis documentos\Mis archivos recibidos\orgullo-y-satisfaccion-re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0"/>
            <a:ext cx="7351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D:\usuari\Mis documentos\Mis archivos recibidos\mie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" y="1285875"/>
            <a:ext cx="9090025" cy="416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  <a:alpha val="5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D:\usuari\Mis documentos\Mis archivos recibidos\ZOR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7072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D:\usuari\Mis documentos\Mis archivos recibidos\PP   3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0"/>
            <a:ext cx="6858000" cy="682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usuari\Mis documentos\Mis archivos recibidos\1369_noticia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0" y="0"/>
            <a:ext cx="9334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otín ficha a Rato como jefe de la división de alacranes del Santand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0"/>
            <a:ext cx="6381750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Rectángulo"/>
          <p:cNvSpPr>
            <a:spLocks noChangeArrowheads="1"/>
          </p:cNvSpPr>
          <p:nvPr/>
        </p:nvSpPr>
        <p:spPr bwMode="auto">
          <a:xfrm>
            <a:off x="214313" y="4214813"/>
            <a:ext cx="871537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solidFill>
                  <a:schemeClr val="bg1"/>
                </a:solidFill>
              </a:rPr>
              <a:t>Botín ficha a Rato como jefe de la división de necrófagos del Santander</a:t>
            </a:r>
          </a:p>
          <a:p>
            <a:pPr algn="ctr"/>
            <a:endParaRPr lang="es-ES" sz="3600" b="1">
              <a:solidFill>
                <a:schemeClr val="bg1"/>
              </a:solidFill>
            </a:endParaRPr>
          </a:p>
          <a:p>
            <a:pPr algn="ctr"/>
            <a:r>
              <a:rPr lang="es-ES">
                <a:solidFill>
                  <a:schemeClr val="bg1"/>
                </a:solidFill>
              </a:rPr>
              <a:t>“Es un buen cabronazo”, aseguran desde la entidad </a:t>
            </a:r>
          </a:p>
        </p:txBody>
      </p:sp>
    </p:spTree>
  </p:cSld>
  <p:clrMapOvr>
    <a:masterClrMapping/>
  </p:clrMapOvr>
  <p:transition spd="slow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usuari\Mis documentos\Mis archivos recibidos\18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0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usuari\Mis documentos\Mis archivos recibidos\137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9463" y="0"/>
            <a:ext cx="7585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D:\usuari\Mis documentos\Mis archivos recibidos\ESTADO DE DERECH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8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:\usuari\Mis documentos\Mis archivos recibidos\en el mu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6350" y="0"/>
            <a:ext cx="659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D:\usuari\Mis documentos\Mis archivos recibidos\Aviso       1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19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4" descr="D:\usuari\Mis documentos\Mis archivos recibidos\cart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7613" y="0"/>
            <a:ext cx="41163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Las bicicletas deberán llevar depósito de gasoli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2705100"/>
            <a:ext cx="6381750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2 Rectángulo"/>
          <p:cNvSpPr>
            <a:spLocks noChangeArrowheads="1"/>
          </p:cNvSpPr>
          <p:nvPr/>
        </p:nvSpPr>
        <p:spPr bwMode="auto">
          <a:xfrm>
            <a:off x="357188" y="142875"/>
            <a:ext cx="84296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>
                <a:solidFill>
                  <a:schemeClr val="bg1"/>
                </a:solidFill>
              </a:rPr>
              <a:t>Las bicicletas deberán llevar depósito de gasolina</a:t>
            </a:r>
          </a:p>
          <a:p>
            <a:pPr algn="ctr"/>
            <a:endParaRPr lang="es-ES" sz="4000" b="1">
              <a:solidFill>
                <a:schemeClr val="bg1"/>
              </a:solidFill>
            </a:endParaRPr>
          </a:p>
          <a:p>
            <a:pPr algn="ctr"/>
            <a:r>
              <a:rPr lang="es-ES">
                <a:solidFill>
                  <a:schemeClr val="bg1"/>
                </a:solidFill>
              </a:rPr>
              <a:t>Repsol gana la demanda ante el ministerio de Industria </a:t>
            </a:r>
          </a:p>
        </p:txBody>
      </p:sp>
    </p:spTree>
  </p:cSld>
  <p:clrMapOvr>
    <a:masterClrMapping/>
  </p:clrMapOvr>
  <p:transition spd="slow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:\usuari\Mis documentos\Mis archivos recibidos\actu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0"/>
            <a:ext cx="5715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:\usuari\Mis documentos\Mis archivos recibidos\ABUE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0"/>
            <a:ext cx="6923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D:\usuari\Mis documentos\Mis archivos recibidos\2 cab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l Gobierno reprocha a los médicos la longevidad de los pensionis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4938" y="0"/>
            <a:ext cx="6381750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2 Rectángulo"/>
          <p:cNvSpPr>
            <a:spLocks noChangeArrowheads="1"/>
          </p:cNvSpPr>
          <p:nvPr/>
        </p:nvSpPr>
        <p:spPr bwMode="auto">
          <a:xfrm>
            <a:off x="142875" y="4071938"/>
            <a:ext cx="8786813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solidFill>
                  <a:schemeClr val="bg1"/>
                </a:solidFill>
              </a:rPr>
              <a:t>El Gobierno reprocha a los médicos la “estrafalaria longevidad” </a:t>
            </a:r>
          </a:p>
          <a:p>
            <a:pPr algn="ctr"/>
            <a:r>
              <a:rPr lang="es-ES" sz="3600" b="1">
                <a:solidFill>
                  <a:schemeClr val="bg1"/>
                </a:solidFill>
              </a:rPr>
              <a:t>de los pensionistas</a:t>
            </a:r>
          </a:p>
          <a:p>
            <a:pPr algn="ctr"/>
            <a:endParaRPr lang="es-ES" sz="3600" b="1">
              <a:solidFill>
                <a:schemeClr val="bg1"/>
              </a:solidFill>
            </a:endParaRPr>
          </a:p>
          <a:p>
            <a:pPr algn="ctr"/>
            <a:r>
              <a:rPr lang="es-ES">
                <a:solidFill>
                  <a:schemeClr val="bg1"/>
                </a:solidFill>
              </a:rPr>
              <a:t>“Yo no sé que les dan”, denuncia Cristóbal Montoro </a:t>
            </a:r>
          </a:p>
        </p:txBody>
      </p:sp>
    </p:spTree>
  </p:cSld>
  <p:clrMapOvr>
    <a:masterClrMapping/>
  </p:clrMapOvr>
  <p:transition spd="slow"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:\usuari\Mis documentos\Mis archivos recibidos\13795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0" y="395288"/>
            <a:ext cx="93345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D:\usuari\Mis documentos\Mis archivos recibidos\10 minu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7488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alpha val="2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D:\usuari\Mis documentos\Mis archivos recibidos\madrid 2020 +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95413"/>
            <a:ext cx="9144000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Rajoy se compromete a decir tres o cuatro palabras honestas a finales de 20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2609850"/>
            <a:ext cx="638175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2 Rectángulo"/>
          <p:cNvSpPr>
            <a:spLocks noChangeArrowheads="1"/>
          </p:cNvSpPr>
          <p:nvPr/>
        </p:nvSpPr>
        <p:spPr bwMode="auto">
          <a:xfrm>
            <a:off x="285750" y="142875"/>
            <a:ext cx="8643938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</a:rPr>
              <a:t>Rajoy se compromete a decir tres o cuatro palabras honestas a finales de 2014</a:t>
            </a:r>
          </a:p>
          <a:p>
            <a:pPr algn="ctr"/>
            <a:endParaRPr lang="es-ES" sz="3200" b="1">
              <a:solidFill>
                <a:schemeClr val="bg1"/>
              </a:solidFill>
            </a:endParaRPr>
          </a:p>
          <a:p>
            <a:pPr algn="ctr"/>
            <a:r>
              <a:rPr lang="es-ES">
                <a:solidFill>
                  <a:schemeClr val="bg1"/>
                </a:solidFill>
              </a:rPr>
              <a:t>Moncloa desmiente que se trate de un párrafo entero </a:t>
            </a:r>
          </a:p>
        </p:txBody>
      </p:sp>
    </p:spTree>
  </p:cSld>
  <p:clrMapOvr>
    <a:masterClrMapping/>
  </p:clrMapOvr>
  <p:transition spd="slow"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:\usuari\Mis documentos\Mis archivos recibidos\cerve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57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 descr="D:\usuari\Mis documentos\Mis archivos recibidos\ahorra agu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0"/>
            <a:ext cx="4286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D:\usuari\Mis documentos\Mis archivos recibidos\12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01138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D:\usuari\Mis documentos\Mis archivos recibidos\137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D:\usuari\Mis documentos\Mis archivos recibidos\12997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500"/>
            <a:ext cx="91646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D:\usuari\Mis documentos\Mis archivos recibidos\t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36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 descr="D:\usuari\Mis documentos\Mis archivos recibidos\yo no soy ton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3429000"/>
            <a:ext cx="58102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D:\usuari\Mis documentos\Mis archivos recibidos\funny-fauna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75" y="0"/>
            <a:ext cx="542925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dios-0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72300" y="6000750"/>
            <a:ext cx="21717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3 Imagen" descr="diamant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428625"/>
            <a:ext cx="8382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nrisas y Lagrimas -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Sonrisas y Lagrimas -</Template>
  <TotalTime>2</TotalTime>
  <Words>177</Words>
  <Application>Microsoft PowerPoint</Application>
  <PresentationFormat>Presentación en pantalla (4:3)</PresentationFormat>
  <Paragraphs>47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5" baseType="lpstr">
      <vt:lpstr>Times New Roman</vt:lpstr>
      <vt:lpstr>Arial</vt:lpstr>
      <vt:lpstr>Calibri</vt:lpstr>
      <vt:lpstr>Comic Sans MS</vt:lpstr>
      <vt:lpstr>Sonrisas y Lagrimas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/>
  <cp:lastModifiedBy>JOSE LUIS</cp:lastModifiedBy>
  <cp:revision>1</cp:revision>
  <dcterms:created xsi:type="dcterms:W3CDTF">2013-11-15T15:21:40Z</dcterms:created>
  <dcterms:modified xsi:type="dcterms:W3CDTF">2013-11-15T15:23:46Z</dcterms:modified>
</cp:coreProperties>
</file>