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61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0N4yEda9qb3zzx6LKV+lg==" hashData="4hMnRoZyAq45M4Qtk35aX2je6E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74BEA0-18EC-4795-8609-A1C34A3BA89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D887C-2A70-43CB-8474-1B8E9EE1F7B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76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447D31-1422-4F29-BBBD-4393D43DA1D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409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0EF51-9926-48D2-B804-AF6082AB89F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342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9774CA-B8BE-4A5C-91B3-4ABE02C35D5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439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0BDAE4-7375-4FE9-92F3-DA0B705AE6E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499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F30C89-EAB0-4D91-8C33-8DAA443F687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323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ABC431-81DA-47E9-993F-3AE84BB21CE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369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A0F8D-73F8-4F06-A264-9F35A7D70E8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932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1C84A-6DC5-4CA8-8895-CAB708B0B9E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040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B3393-A784-4661-B8EA-73BA6E61612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229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0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800D956-DA06-4148-A6AA-865F670B361F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996952"/>
            <a:ext cx="8229600" cy="1143000"/>
          </a:xfrm>
        </p:spPr>
        <p:txBody>
          <a:bodyPr/>
          <a:lstStyle/>
          <a:p>
            <a:r>
              <a:rPr lang="es-ES" dirty="0" smtClean="0"/>
              <a:t>Se merece al menos una sonrisa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ecx_x0000_i1025" descr="311AA7FA-F350-40DF-831A-1E52E7688C9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9144000" cy="63627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ecx_x0000_i1027" descr="2E1AC720-556C-45B9-A6A1-98F29B730E0C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ecx_x0000_i1028" descr="58385151-6F58-4E2B-9931-893E6F0DBCD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0"/>
            <a:ext cx="497205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ecx_x0000_i1029" descr="9FCC29CB-A800-41AB-A0DB-E4C7FE38867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9144000" cy="6096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ecx_x0000_i1030" descr="FB493BD3-B569-4587-8ADE-5D82207531D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534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ecx_x0000_i1031" descr="B654D2E7-25A2-4470-87C0-C78113674BC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ecx_x0000_i1032" descr="74FADEE5-868B-42B4-AC38-C36384F3675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515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ecx_x0000_i1033" descr="F8F90F2A-1306-422E-8591-54654E53C14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ecx_x0000_i1034" descr="FC86A7DC-F5EC-4EF9-A391-C8F1E789000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0"/>
            <a:ext cx="4579938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ecx_x0000_i1026" descr="6B1C988C-0156-449A-BA6F-1834172A14FD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20713"/>
            <a:ext cx="9144000" cy="51244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ecx_x0000_i1035" descr="471BC36E-1E20-4F36-82C8-00C1084E4FA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8175" y="0"/>
            <a:ext cx="4630738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ecx_x0000_i1036" descr="F04A163B-9BA1-4628-A0F2-AC95D73C5E7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49275"/>
            <a:ext cx="9144000" cy="5448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ecx_x0000_i1037" descr="60190EA4-B53D-4140-9E2C-42D839B126F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4000" cy="61150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ecx_x0000_i1038" descr="19A03DED-C994-4F55-AF23-EDBDEC9967F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-9525"/>
            <a:ext cx="7308850" cy="6867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ecx_x0000_i1039" descr="C2780578-CAD2-488D-BC99-A8F490E7F84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-3175"/>
            <a:ext cx="8172450" cy="6861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ecx_x0000_i1041" descr="93DD9EDE-66C7-445E-8F8D-4338AC94C4ED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713" y="0"/>
            <a:ext cx="51435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ecx_x0000_i1042" descr="27D1903D-B01B-4B75-AF9D-A876E54278F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9144000" cy="6076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ecx_x0000_i1043" descr="64CD16CF-8A9B-4FB8-A32C-93CFF48E35C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-25400"/>
            <a:ext cx="7596187" cy="6883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492375"/>
            <a:ext cx="8229600" cy="1143000"/>
          </a:xfrm>
        </p:spPr>
        <p:txBody>
          <a:bodyPr/>
          <a:lstStyle/>
          <a:p>
            <a:r>
              <a:rPr lang="fr-FR" sz="4000" dirty="0"/>
              <a:t>Si vous </a:t>
            </a:r>
            <a:r>
              <a:rPr lang="fr-FR" sz="4000" dirty="0" smtClean="0"/>
              <a:t>n‘</a:t>
            </a:r>
            <a:br>
              <a:rPr lang="fr-FR" sz="4000" dirty="0" smtClean="0"/>
            </a:br>
            <a:r>
              <a:rPr lang="fr-FR" sz="4000" dirty="0" smtClean="0"/>
              <a:t>avez </a:t>
            </a:r>
            <a:r>
              <a:rPr lang="fr-FR" sz="4000" dirty="0"/>
              <a:t>pas souri au moins une fois, le but est manqué ! </a:t>
            </a:r>
            <a:r>
              <a:rPr lang="fr-FR" sz="4000" dirty="0" smtClean="0"/>
              <a:t/>
            </a:r>
            <a:br>
              <a:rPr lang="fr-FR" sz="4000" dirty="0" smtClean="0"/>
            </a:br>
            <a:r>
              <a:rPr lang="fr-FR" sz="4000" dirty="0"/>
              <a:t/>
            </a:r>
            <a:br>
              <a:rPr lang="fr-FR" sz="4000" dirty="0"/>
            </a:br>
            <a:r>
              <a:rPr lang="fr-FR" sz="4000" dirty="0" smtClean="0"/>
              <a:t/>
            </a:r>
            <a:br>
              <a:rPr lang="fr-FR" sz="4000" dirty="0" smtClean="0"/>
            </a:br>
            <a:r>
              <a:rPr lang="es-ES" sz="4000" dirty="0" smtClean="0"/>
              <a:t>Si no has sonreído al menos una vez, ¡el objetivo se ha perdido!</a:t>
            </a:r>
            <a:r>
              <a:rPr lang="fr-FR" sz="4000" dirty="0"/>
              <a:t/>
            </a:r>
            <a:br>
              <a:rPr lang="fr-FR" sz="4000" dirty="0"/>
            </a:br>
            <a:endParaRPr lang="fr-FR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Ça mérite au moins un sourire .. 16 02 2012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Ça mérite au moins un sourire .. 16 02 2012</Template>
  <TotalTime>6</TotalTime>
  <Words>26</Words>
  <Application>Microsoft Office PowerPoint</Application>
  <PresentationFormat>Presentación en pantalla (4:3)</PresentationFormat>
  <Paragraphs>4</Paragraphs>
  <Slides>21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4" baseType="lpstr">
      <vt:lpstr>Arial</vt:lpstr>
      <vt:lpstr>Ça mérite au moins un sourire .. 16 02 2012</vt:lpstr>
      <vt:lpstr>Diseño predeterminado</vt:lpstr>
      <vt:lpstr>Se merece al menos una sonrisa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Si vous n‘ avez pas souri au moins une fois, le but est manqué !    Si no has sonreído al menos una vez, ¡el objetivo se ha perdido!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 merece al menos una sonrisa</dc:title>
  <dc:creator>Jose Luis</dc:creator>
  <cp:lastModifiedBy>Jose Luis</cp:lastModifiedBy>
  <cp:revision>1</cp:revision>
  <dcterms:created xsi:type="dcterms:W3CDTF">2019-07-02T08:27:42Z</dcterms:created>
  <dcterms:modified xsi:type="dcterms:W3CDTF">2019-07-02T08:34:29Z</dcterms:modified>
</cp:coreProperties>
</file>