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69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  <p:sldId id="281" r:id="rId32"/>
    <p:sldId id="287" r:id="rId3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BI3K/nE5RV/yB0urUoJ7w==" hashData="hHt3kPTGJSDU5Tsjqb5/BR4ZH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00"/>
    <a:srgbClr val="FF9933"/>
    <a:srgbClr val="000099"/>
    <a:srgbClr val="FF0000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43" autoAdjust="0"/>
    <p:restoredTop sz="94728" autoAdjust="0"/>
  </p:normalViewPr>
  <p:slideViewPr>
    <p:cSldViewPr>
      <p:cViewPr>
        <p:scale>
          <a:sx n="70" d="100"/>
          <a:sy n="70" d="100"/>
        </p:scale>
        <p:origin x="-996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F21C18E-9334-4B48-9F2D-388FCCA4CE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92D11-50BF-459C-9BBE-0354734592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72F59-B1C7-4A1A-8D0A-E1604FF691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79EB2-A9D8-42B2-8CC1-2398A3844E9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241C3-A878-42D5-B3EB-F2735131E2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CABCC-591F-4FEE-80BF-7D944010CA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806C9-BFCB-4ED3-98AF-9A9936DBF9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3983E-C3A3-402A-9DFC-345B66178C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2A92C-DB95-406A-AB2B-9BB477432D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1B999-C520-48E9-A493-B5C46160C01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AF164-D081-4562-8FE4-A7925CC3E4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BF0B33A1-7147-4D24-80DE-3E36F0B403D2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85800" y="2057400"/>
            <a:ext cx="777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5400" b="1" i="1" dirty="0">
                <a:solidFill>
                  <a:srgbClr val="FF9900"/>
                </a:solidFill>
                <a:latin typeface="Algerian" pitchFamily="82" charset="0"/>
              </a:rPr>
              <a:t>Risas   y   mas   risas</a:t>
            </a:r>
          </a:p>
        </p:txBody>
      </p:sp>
      <p:pic>
        <p:nvPicPr>
          <p:cNvPr id="59400" name="Picture 8" descr="Bail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3505200"/>
            <a:ext cx="3124200" cy="1608138"/>
          </a:xfrm>
          <a:prstGeom prst="rect">
            <a:avLst/>
          </a:prstGeom>
          <a:noFill/>
        </p:spPr>
      </p:pic>
      <p:pic>
        <p:nvPicPr>
          <p:cNvPr id="59404" name="Picture 12" descr="http://www.100pies.net/Gifs/Expresiones-animadas/Ja-Ja-Ja/jaja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170378">
            <a:off x="1143000" y="1066800"/>
            <a:ext cx="2171700" cy="476250"/>
          </a:xfrm>
          <a:prstGeom prst="rect">
            <a:avLst/>
          </a:prstGeom>
          <a:noFill/>
        </p:spPr>
      </p:pic>
      <p:pic>
        <p:nvPicPr>
          <p:cNvPr id="59406" name="Picture 14" descr="http://www.100pies.net/Gifs/Expresiones-animadas/Ja-Ja-Ja/jaja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1143000"/>
            <a:ext cx="2171700" cy="476250"/>
          </a:xfrm>
          <a:prstGeom prst="rect">
            <a:avLst/>
          </a:prstGeom>
          <a:noFill/>
        </p:spPr>
      </p:pic>
      <p:pic>
        <p:nvPicPr>
          <p:cNvPr id="59408" name="Picture 16" descr="http://www.100pies.net/Gifs/Expresiones-animadas/Ja-Ja-Ja/jaja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96837">
            <a:off x="5867400" y="1066800"/>
            <a:ext cx="217170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5-N0n4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33400"/>
            <a:ext cx="7543800" cy="5753100"/>
          </a:xfrm>
          <a:prstGeom prst="rect">
            <a:avLst/>
          </a:prstGeom>
          <a:noFill/>
        </p:spPr>
      </p:pic>
      <p:pic>
        <p:nvPicPr>
          <p:cNvPr id="60421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715000"/>
            <a:ext cx="7620000" cy="633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2-NzM3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7620000" cy="6096000"/>
          </a:xfrm>
          <a:prstGeom prst="rect">
            <a:avLst/>
          </a:prstGeom>
          <a:noFill/>
        </p:spPr>
      </p:pic>
      <p:pic>
        <p:nvPicPr>
          <p:cNvPr id="61445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943600"/>
            <a:ext cx="7620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1-N0gu_4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609600"/>
            <a:ext cx="7543800" cy="4978400"/>
          </a:xfrm>
          <a:prstGeom prst="rect">
            <a:avLst/>
          </a:prstGeom>
          <a:noFill/>
        </p:spPr>
      </p:pic>
      <p:pic>
        <p:nvPicPr>
          <p:cNvPr id="62469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181600"/>
            <a:ext cx="7620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3-NvJU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25450"/>
            <a:ext cx="7239000" cy="6007100"/>
          </a:xfrm>
          <a:prstGeom prst="rect">
            <a:avLst/>
          </a:prstGeom>
          <a:noFill/>
        </p:spPr>
      </p:pic>
      <p:pic>
        <p:nvPicPr>
          <p:cNvPr id="63493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5943600"/>
            <a:ext cx="73152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4-NvxX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679450"/>
            <a:ext cx="7010400" cy="5499100"/>
          </a:xfrm>
          <a:prstGeom prst="rect">
            <a:avLst/>
          </a:prstGeom>
          <a:noFill/>
        </p:spPr>
      </p:pic>
      <p:pic>
        <p:nvPicPr>
          <p:cNvPr id="64517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5638800"/>
            <a:ext cx="71628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6-N0Cl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"/>
            <a:ext cx="7162800" cy="6315075"/>
          </a:xfrm>
          <a:prstGeom prst="rect">
            <a:avLst/>
          </a:prstGeom>
          <a:noFill/>
        </p:spPr>
      </p:pic>
      <p:pic>
        <p:nvPicPr>
          <p:cNvPr id="65541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6172200"/>
            <a:ext cx="7162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7-N0Sz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609600"/>
            <a:ext cx="6858000" cy="5638800"/>
          </a:xfrm>
          <a:prstGeom prst="rect">
            <a:avLst/>
          </a:prstGeom>
          <a:noFill/>
        </p:spPr>
      </p:pic>
      <p:pic>
        <p:nvPicPr>
          <p:cNvPr id="66565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943600"/>
            <a:ext cx="6858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8-N0oU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457200"/>
            <a:ext cx="6858000" cy="6102350"/>
          </a:xfrm>
          <a:prstGeom prst="rect">
            <a:avLst/>
          </a:prstGeom>
          <a:noFill/>
        </p:spPr>
      </p:pic>
      <p:pic>
        <p:nvPicPr>
          <p:cNvPr id="67589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6096000"/>
            <a:ext cx="6858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9-Nz4U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57200"/>
            <a:ext cx="6858000" cy="5753100"/>
          </a:xfrm>
          <a:prstGeom prst="rect">
            <a:avLst/>
          </a:prstGeom>
          <a:noFill/>
        </p:spPr>
      </p:pic>
      <p:pic>
        <p:nvPicPr>
          <p:cNvPr id="80901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943600"/>
            <a:ext cx="6858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10-NvzP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609600"/>
            <a:ext cx="6858000" cy="5791200"/>
          </a:xfrm>
          <a:prstGeom prst="rect">
            <a:avLst/>
          </a:prstGeom>
          <a:noFill/>
        </p:spPr>
      </p:pic>
      <p:pic>
        <p:nvPicPr>
          <p:cNvPr id="81925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943600"/>
            <a:ext cx="6858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11-N0km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04800"/>
            <a:ext cx="6705600" cy="6015038"/>
          </a:xfrm>
          <a:prstGeom prst="rect">
            <a:avLst/>
          </a:prstGeom>
          <a:noFill/>
        </p:spPr>
      </p:pic>
      <p:pic>
        <p:nvPicPr>
          <p:cNvPr id="82949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198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13-Nvuy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28600"/>
            <a:ext cx="6705600" cy="6329363"/>
          </a:xfrm>
          <a:prstGeom prst="rect">
            <a:avLst/>
          </a:prstGeom>
          <a:noFill/>
        </p:spPr>
      </p:pic>
      <p:pic>
        <p:nvPicPr>
          <p:cNvPr id="83974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198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18-N0kA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28600"/>
            <a:ext cx="6705600" cy="6210300"/>
          </a:xfrm>
          <a:prstGeom prst="rect">
            <a:avLst/>
          </a:prstGeom>
          <a:noFill/>
        </p:spPr>
      </p:pic>
      <p:pic>
        <p:nvPicPr>
          <p:cNvPr id="84997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960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16-N0kK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57200"/>
            <a:ext cx="6705600" cy="5689600"/>
          </a:xfrm>
          <a:prstGeom prst="rect">
            <a:avLst/>
          </a:prstGeom>
          <a:noFill/>
        </p:spPr>
      </p:pic>
      <p:pic>
        <p:nvPicPr>
          <p:cNvPr id="86021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7912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14-N0Gs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533400"/>
            <a:ext cx="5181600" cy="5524500"/>
          </a:xfrm>
          <a:prstGeom prst="rect">
            <a:avLst/>
          </a:prstGeom>
          <a:noFill/>
        </p:spPr>
      </p:pic>
      <p:pic>
        <p:nvPicPr>
          <p:cNvPr id="87046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5638800"/>
            <a:ext cx="5257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17-N0C9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762000"/>
            <a:ext cx="6705600" cy="5511800"/>
          </a:xfrm>
          <a:prstGeom prst="rect">
            <a:avLst/>
          </a:prstGeom>
          <a:noFill/>
        </p:spPr>
      </p:pic>
      <p:pic>
        <p:nvPicPr>
          <p:cNvPr id="88069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7912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15-N0AF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609600"/>
            <a:ext cx="6705600" cy="6007100"/>
          </a:xfrm>
          <a:prstGeom prst="rect">
            <a:avLst/>
          </a:prstGeom>
          <a:noFill/>
        </p:spPr>
      </p:pic>
      <p:pic>
        <p:nvPicPr>
          <p:cNvPr id="89093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6096000"/>
            <a:ext cx="68580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19-N0Sl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457200"/>
            <a:ext cx="6629400" cy="6286500"/>
          </a:xfrm>
          <a:prstGeom prst="rect">
            <a:avLst/>
          </a:prstGeom>
          <a:noFill/>
        </p:spPr>
      </p:pic>
      <p:pic>
        <p:nvPicPr>
          <p:cNvPr id="90117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6300788"/>
            <a:ext cx="6705600" cy="55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Corazón r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762000"/>
            <a:ext cx="6705600" cy="4737100"/>
          </a:xfrm>
          <a:prstGeom prst="rect">
            <a:avLst/>
          </a:prstGeom>
          <a:noFill/>
        </p:spPr>
      </p:pic>
      <p:pic>
        <p:nvPicPr>
          <p:cNvPr id="91141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5486400"/>
            <a:ext cx="6705600" cy="557213"/>
          </a:xfrm>
          <a:prstGeom prst="rect">
            <a:avLst/>
          </a:prstGeom>
          <a:noFill/>
        </p:spPr>
      </p:pic>
      <p:pic>
        <p:nvPicPr>
          <p:cNvPr id="91142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286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Cuando todo fal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609600"/>
            <a:ext cx="6553200" cy="5181600"/>
          </a:xfrm>
          <a:prstGeom prst="rect">
            <a:avLst/>
          </a:prstGeom>
          <a:noFill/>
        </p:spPr>
      </p:pic>
      <p:pic>
        <p:nvPicPr>
          <p:cNvPr id="92166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5791200"/>
            <a:ext cx="65532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NfBl_7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481013"/>
            <a:ext cx="6667500" cy="5895975"/>
          </a:xfrm>
          <a:prstGeom prst="rect">
            <a:avLst/>
          </a:prstGeom>
          <a:noFill/>
        </p:spPr>
      </p:pic>
      <p:pic>
        <p:nvPicPr>
          <p:cNvPr id="93190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9436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Pensamien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81000"/>
            <a:ext cx="6705600" cy="5578475"/>
          </a:xfrm>
          <a:prstGeom prst="rect">
            <a:avLst/>
          </a:prstGeom>
          <a:noFill/>
        </p:spPr>
      </p:pic>
      <p:pic>
        <p:nvPicPr>
          <p:cNvPr id="94214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9436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Pensamien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457200"/>
            <a:ext cx="6629400" cy="6110288"/>
          </a:xfrm>
          <a:prstGeom prst="rect">
            <a:avLst/>
          </a:prstGeom>
          <a:noFill/>
        </p:spPr>
      </p:pic>
      <p:pic>
        <p:nvPicPr>
          <p:cNvPr id="95237" name="Picture 5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96000"/>
            <a:ext cx="67056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5" name="AutoShape 5" descr="https://encrypted-tbn2.gstatic.com/images?q=tbn:ANd9GcT8xEx2IWnGbEqSdvrxYz--24xVoFZ-l6uU9s1xpLL34yEVoPx7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97287" name="Picture 7" descr="https://encrypted-tbn2.gstatic.com/images?q=tbn:ANd9GcT8xEx2IWnGbEqSdvrxYz--24xVoFZ-l6uU9s1xpLL34yEVoPx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381000"/>
            <a:ext cx="6705600" cy="5562600"/>
          </a:xfrm>
          <a:prstGeom prst="rect">
            <a:avLst/>
          </a:prstGeom>
          <a:noFill/>
        </p:spPr>
      </p:pic>
      <p:pic>
        <p:nvPicPr>
          <p:cNvPr id="97288" name="Picture 8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943600"/>
            <a:ext cx="67056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9" name="Picture 5" descr="https://encrypted-tbn3.gstatic.com/images?q=tbn:ANd9GcTmJ4d8alCmC5rPQxOeRbuwgWgAI2zcRIXAf2V3lprULaBi4vN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33400"/>
            <a:ext cx="6172200" cy="5076825"/>
          </a:xfrm>
          <a:prstGeom prst="rect">
            <a:avLst/>
          </a:prstGeom>
          <a:noFill/>
        </p:spPr>
      </p:pic>
      <p:pic>
        <p:nvPicPr>
          <p:cNvPr id="98310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334000"/>
            <a:ext cx="6172200" cy="533400"/>
          </a:xfrm>
          <a:prstGeom prst="rect">
            <a:avLst/>
          </a:prstGeom>
          <a:noFill/>
        </p:spPr>
      </p:pic>
      <p:pic>
        <p:nvPicPr>
          <p:cNvPr id="98313" name="Picture 9" descr="Ovalado blanc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508862">
            <a:off x="4484687" y="925513"/>
            <a:ext cx="1546225" cy="1981200"/>
          </a:xfrm>
          <a:prstGeom prst="rect">
            <a:avLst/>
          </a:prstGeom>
          <a:noFill/>
        </p:spPr>
      </p:pic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3962400" y="1371600"/>
            <a:ext cx="2254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00"/>
                </a:solidFill>
              </a:rPr>
              <a:t>         Ni que te la </a:t>
            </a:r>
            <a:br>
              <a:rPr lang="es-ES">
                <a:solidFill>
                  <a:srgbClr val="000000"/>
                </a:solidFill>
              </a:rPr>
            </a:br>
            <a:r>
              <a:rPr lang="es-ES">
                <a:solidFill>
                  <a:srgbClr val="000000"/>
                </a:solidFill>
              </a:rPr>
              <a:t>         creas ,que yo </a:t>
            </a:r>
            <a:br>
              <a:rPr lang="es-ES">
                <a:solidFill>
                  <a:srgbClr val="000000"/>
                </a:solidFill>
              </a:rPr>
            </a:br>
            <a:r>
              <a:rPr lang="es-ES">
                <a:solidFill>
                  <a:srgbClr val="000000"/>
                </a:solidFill>
              </a:rPr>
              <a:t>       voy a oler eso.!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3" name="Picture 5" descr="http://1.bp.blogspot.com/-6OdZaqtTLJo/UC8BAbjmMtI/AAAAAAAASOM/QhCwkRPJ0_M/s1600/Si+usted+no+paga+el+gas,+se+lo+cortan.+Si+no+paga+la+luz,+se+la+cortan.+Si+no+paga+el+agua+tambi%C3%A9n+se+la+corta.+Si+usted+compra+huevos,+p%C3%A1gue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457200"/>
            <a:ext cx="6705600" cy="5562600"/>
          </a:xfrm>
          <a:prstGeom prst="rect">
            <a:avLst/>
          </a:prstGeom>
          <a:noFill/>
        </p:spPr>
      </p:pic>
      <p:pic>
        <p:nvPicPr>
          <p:cNvPr id="99336" name="Picture 8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943600"/>
            <a:ext cx="6705600" cy="55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7" name="Picture 5" descr="http://4.bp.blogspot.com/-kjSfD-jtiwY/UmkbeEuIzwI/AAAAAAAAKp0/KwQjOnpYPFY/s1600/frases-chist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762000"/>
            <a:ext cx="6096000" cy="4876800"/>
          </a:xfrm>
          <a:prstGeom prst="rect">
            <a:avLst/>
          </a:prstGeom>
          <a:noFill/>
        </p:spPr>
      </p:pic>
      <p:pic>
        <p:nvPicPr>
          <p:cNvPr id="100358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638800"/>
            <a:ext cx="60960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1" name="Picture 5" descr="https://encrypted-tbn2.gstatic.com/images?q=tbn:ANd9GcRIJYPpLI3XlyHclKvlvuBPyi66K_ZO5BOB4yf4k7X4yf9f_G-1j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457200"/>
            <a:ext cx="6019800" cy="5229225"/>
          </a:xfrm>
          <a:prstGeom prst="rect">
            <a:avLst/>
          </a:prstGeom>
          <a:noFill/>
        </p:spPr>
      </p:pic>
      <p:pic>
        <p:nvPicPr>
          <p:cNvPr id="101382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638800"/>
            <a:ext cx="60960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Pocha, que espe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81000"/>
            <a:ext cx="6629400" cy="6143625"/>
          </a:xfrm>
          <a:prstGeom prst="rect">
            <a:avLst/>
          </a:prstGeom>
          <a:noFill/>
        </p:spPr>
      </p:pic>
      <p:pic>
        <p:nvPicPr>
          <p:cNvPr id="96262" name="Picture 6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6300788"/>
            <a:ext cx="6705600" cy="557212"/>
          </a:xfrm>
          <a:prstGeom prst="rect">
            <a:avLst/>
          </a:prstGeom>
          <a:noFill/>
        </p:spPr>
      </p:pic>
      <p:pic>
        <p:nvPicPr>
          <p:cNvPr id="96263" name="Picture 7" descr="Negro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28600"/>
            <a:ext cx="6629400" cy="557213"/>
          </a:xfrm>
          <a:prstGeom prst="rect">
            <a:avLst/>
          </a:prstGeom>
          <a:noFill/>
        </p:spPr>
      </p:pic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1828800" y="304800"/>
            <a:ext cx="540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Bueno llegamos al fín, que tengas buenos días…….!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 rot="1007010">
            <a:off x="6781800" y="6400800"/>
            <a:ext cx="11160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FF9900"/>
                </a:solidFill>
                <a:latin typeface="Segoe UI" pitchFamily="34" charset="0"/>
              </a:rPr>
              <a:t>MirtaGriega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sas y mas risas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Risas y mas risas</Template>
  <TotalTime>1</TotalTime>
  <Words>36</Words>
  <Application>Microsoft Office PowerPoint</Application>
  <PresentationFormat>Presentación en pantalla (4:3)</PresentationFormat>
  <Paragraphs>6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Arial</vt:lpstr>
      <vt:lpstr>Tahoma</vt:lpstr>
      <vt:lpstr>Wingdings</vt:lpstr>
      <vt:lpstr>Algerian</vt:lpstr>
      <vt:lpstr>Segoe UI</vt:lpstr>
      <vt:lpstr>Risas y mas risas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2015-02-18T10:25:50Z</dcterms:created>
  <dcterms:modified xsi:type="dcterms:W3CDTF">2015-02-18T10:27:42Z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