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15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EDEF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2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7950" y="0"/>
            <a:ext cx="9310688" cy="698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472822" y="836712"/>
            <a:ext cx="6198364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Recopilado de</a:t>
            </a:r>
          </a:p>
        </p:txBody>
      </p:sp>
      <p:pic>
        <p:nvPicPr>
          <p:cNvPr id="2052" name="1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65938" y="4724400"/>
            <a:ext cx="166687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2285" y="4941168"/>
            <a:ext cx="216200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utilizar</a:t>
            </a:r>
          </a:p>
        </p:txBody>
      </p:sp>
    </p:spTree>
  </p:cSld>
  <p:clrMapOvr>
    <a:masterClrMapping/>
  </p:clrMapOvr>
  <p:transition spd="slow">
    <p:sndAc>
      <p:stSnd loop="1">
        <p:snd r:embed="rId2" name="Bandas sonoras La vida es Bel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5425"/>
            <a:ext cx="9178925" cy="644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5350" y="0"/>
            <a:ext cx="73485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88913"/>
            <a:ext cx="8353425" cy="658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2525" y="-26988"/>
            <a:ext cx="687546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9475" y="-26988"/>
            <a:ext cx="72929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1905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9513" y="-26988"/>
            <a:ext cx="4354512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0638"/>
            <a:ext cx="6840537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2525" y="1588"/>
            <a:ext cx="6875463" cy="687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875" y="0"/>
            <a:ext cx="855027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66225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" y="225425"/>
            <a:ext cx="9185275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2525" y="0"/>
            <a:ext cx="687546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588" y="0"/>
            <a:ext cx="76962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512763"/>
            <a:ext cx="9204325" cy="586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6950" y="19050"/>
            <a:ext cx="4968875" cy="705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4575" y="6350"/>
            <a:ext cx="6983413" cy="698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400" y="0"/>
            <a:ext cx="9217025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2975" y="0"/>
            <a:ext cx="7300913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0"/>
            <a:ext cx="9217026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538" y="0"/>
            <a:ext cx="8728075" cy="709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9107488" cy="738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911975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1088" y="-28575"/>
            <a:ext cx="7019925" cy="701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1038" y="0"/>
            <a:ext cx="5284787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4688" y="0"/>
            <a:ext cx="7858125" cy="705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6738" y="0"/>
            <a:ext cx="810895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9925" y="0"/>
            <a:ext cx="786288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32495" y="980728"/>
            <a:ext cx="5279009" cy="450892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7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D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3</TotalTime>
  <Words>64</Words>
  <Application>Microsoft Office PowerPoint</Application>
  <PresentationFormat>Presentación en pantalla (4:3)</PresentationFormat>
  <Paragraphs>31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2013-08-30T20:24:15Z</dcterms:created>
  <dcterms:modified xsi:type="dcterms:W3CDTF">2013-08-30T20:28:14Z</dcterms:modified>
</cp:coreProperties>
</file>