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41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4" r:id="rId36"/>
    <p:sldId id="335" r:id="rId37"/>
    <p:sldId id="336" r:id="rId38"/>
    <p:sldId id="337" r:id="rId39"/>
    <p:sldId id="300" r:id="rId4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WordArt 4"/>
          <p:cNvSpPr>
            <a:spLocks noChangeArrowheads="1" noChangeShapeType="1" noTextEdit="1"/>
          </p:cNvSpPr>
          <p:nvPr/>
        </p:nvSpPr>
        <p:spPr bwMode="auto">
          <a:xfrm>
            <a:off x="395288" y="3644900"/>
            <a:ext cx="8208962" cy="16494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noFill/>
                  <a:round/>
                  <a:headEnd/>
                  <a:tailEnd/>
                </a:ln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Georgia"/>
              </a:rPr>
              <a:t>Pasará </a:t>
            </a:r>
            <a:r>
              <a:rPr lang="es-ES" sz="3600" b="1" kern="10" dirty="0">
                <a:ln w="9525">
                  <a:noFill/>
                  <a:round/>
                  <a:headEnd/>
                  <a:tailEnd/>
                </a:ln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Georgia"/>
              </a:rPr>
              <a:t>esto</a:t>
            </a:r>
          </a:p>
        </p:txBody>
      </p:sp>
      <p:pic>
        <p:nvPicPr>
          <p:cNvPr id="6" name="05 -515.wav">
            <a:hlinkClick r:id="" action="ppaction://media"/>
          </p:cNvPr>
          <p:cNvPicPr>
            <a:picLocks noRot="1" noChangeAspect="1"/>
          </p:cNvPicPr>
          <p:nvPr>
            <a:wavAudioFile r:embed="rId2" name="05 - Mentiras1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7350" y="60213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355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395288" y="1279525"/>
            <a:ext cx="8424862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Muere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Rajoy</a:t>
            </a:r>
            <a:r>
              <a:rPr lang="es-ES" sz="6000">
                <a:latin typeface="Georgia" pitchFamily="18" charset="0"/>
              </a:rPr>
              <a:t> y </a:t>
            </a: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Dios</a:t>
            </a:r>
            <a:r>
              <a:rPr lang="es-ES" sz="6000">
                <a:latin typeface="Georgia" pitchFamily="18" charset="0"/>
              </a:rPr>
              <a:t> y el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Diablo</a:t>
            </a:r>
            <a:r>
              <a:rPr lang="es-ES" sz="6000">
                <a:latin typeface="Georgia" pitchFamily="18" charset="0"/>
              </a:rPr>
              <a:t> se pelean porque ninguno de los dos lo quiere recibir</a:t>
            </a:r>
          </a:p>
        </p:txBody>
      </p:sp>
    </p:spTree>
  </p:cSld>
  <p:clrMapOvr>
    <a:masterClrMapping/>
  </p:clrMapOvr>
  <p:transition advTm="1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179388" y="765175"/>
            <a:ext cx="8785225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En vista que ninguno cede y no hay acuerdo, recurren a mediadores</a:t>
            </a:r>
          </a:p>
        </p:txBody>
      </p:sp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107950" y="908050"/>
            <a:ext cx="87122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Estos deciden una propuesta de aceptación obligatoria</a:t>
            </a: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180975" y="2133600"/>
            <a:ext cx="8639175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!Que alterne un mes en el </a:t>
            </a: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cielo</a:t>
            </a:r>
            <a:r>
              <a:rPr lang="es-ES" sz="6000">
                <a:latin typeface="Georgia" pitchFamily="18" charset="0"/>
              </a:rPr>
              <a:t> y otro en el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infierno</a:t>
            </a:r>
            <a:r>
              <a:rPr lang="es-ES" sz="6000">
                <a:latin typeface="Georgia" pitchFamily="18" charset="0"/>
              </a:rPr>
              <a:t>!</a:t>
            </a:r>
          </a:p>
        </p:txBody>
      </p:sp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323850" y="1412875"/>
            <a:ext cx="8569325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El primer mes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Rajoy</a:t>
            </a:r>
            <a:r>
              <a:rPr lang="es-ES" sz="6000">
                <a:latin typeface="Georgia" pitchFamily="18" charset="0"/>
              </a:rPr>
              <a:t> va al </a:t>
            </a: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cielo</a:t>
            </a:r>
            <a:r>
              <a:rPr lang="es-ES" sz="6000">
                <a:latin typeface="Georgia" pitchFamily="18" charset="0"/>
              </a:rPr>
              <a:t>. </a:t>
            </a: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Dios</a:t>
            </a:r>
            <a:r>
              <a:rPr lang="es-ES" sz="6000">
                <a:latin typeface="Georgia" pitchFamily="18" charset="0"/>
              </a:rPr>
              <a:t> no sabe que hacer, se vuelve loco</a:t>
            </a:r>
          </a:p>
        </p:txBody>
      </p:sp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0" y="3422650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Rajoy</a:t>
            </a:r>
            <a:r>
              <a:rPr lang="es-ES" sz="6000">
                <a:latin typeface="Georgia" pitchFamily="18" charset="0"/>
              </a:rPr>
              <a:t> le da vuelta todo…</a:t>
            </a:r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395288" y="1412875"/>
            <a:ext cx="87487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6000"/>
          </a:p>
        </p:txBody>
      </p:sp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0" y="3429000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Los elementos de la oración y la liturgia </a:t>
            </a:r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0" y="3068638"/>
            <a:ext cx="91440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Disuelve el sistema de asesoría personal de los ángeles…</a:t>
            </a: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0" y="3429000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Intenta tener la mayoría absoluta </a:t>
            </a:r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0" y="3357563"/>
            <a:ext cx="914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Privatiza las nubes</a:t>
            </a:r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539750" y="1268413"/>
            <a:ext cx="8064500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Se pasa el día hablando inglés con los ángeles para poder hablar con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Ángela Merkel</a:t>
            </a:r>
          </a:p>
        </p:txBody>
      </p:sp>
    </p:spTree>
  </p:cSld>
  <p:clrMapOvr>
    <a:masterClrMapping/>
  </p:clrMapOvr>
  <p:transition advTm="1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395288" y="2492375"/>
            <a:ext cx="8424862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Especula y dice que va acaba con el paro en </a:t>
            </a: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cielo </a:t>
            </a:r>
            <a:r>
              <a:rPr lang="es-ES" sz="6000">
                <a:latin typeface="Georgia" pitchFamily="18" charset="0"/>
              </a:rPr>
              <a:t>como en la tierra. </a:t>
            </a:r>
          </a:p>
        </p:txBody>
      </p:sp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323850" y="620713"/>
            <a:ext cx="8424863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Le interviene las comunicaciones personales a los Santos y las pagas extras</a:t>
            </a: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0" y="2565400"/>
            <a:ext cx="91440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Quiere quitar de las puertas del </a:t>
            </a: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Cielo</a:t>
            </a:r>
            <a:r>
              <a:rPr lang="es-ES" sz="6000">
                <a:latin typeface="Georgia" pitchFamily="18" charset="0"/>
              </a:rPr>
              <a:t> a </a:t>
            </a: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San Pedro </a:t>
            </a:r>
            <a:r>
              <a:rPr lang="es-ES" sz="6000">
                <a:latin typeface="Georgia" pitchFamily="18" charset="0"/>
              </a:rPr>
              <a:t>y poner a la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Cospedal</a:t>
            </a: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Envía un proyecto de ley a los apóstoles para reformar los Diez Mandamientos y darle amnistía a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Lucifer y al dinero negro </a:t>
            </a:r>
          </a:p>
        </p:txBody>
      </p:sp>
    </p:spTree>
  </p:cSld>
  <p:clrMapOvr>
    <a:masterClrMapping/>
  </p:clrMapOvr>
  <p:transition advTm="1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>
          <a:xfrm>
            <a:off x="0" y="1557338"/>
            <a:ext cx="9140825" cy="41148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s-ES" sz="6000" smtClean="0">
                <a:solidFill>
                  <a:schemeClr val="tx1"/>
                </a:solidFill>
                <a:latin typeface="Georgia" pitchFamily="18" charset="0"/>
              </a:rPr>
              <a:t>Nombra a su amigo </a:t>
            </a:r>
            <a:r>
              <a:rPr lang="es-ES" sz="6000" smtClean="0">
                <a:solidFill>
                  <a:srgbClr val="FF0000"/>
                </a:solidFill>
                <a:latin typeface="Georgia" pitchFamily="18" charset="0"/>
              </a:rPr>
              <a:t>Rato</a:t>
            </a:r>
            <a:r>
              <a:rPr lang="es-ES" sz="6000" smtClean="0">
                <a:latin typeface="Georgia" pitchFamily="18" charset="0"/>
              </a:rPr>
              <a:t> </a:t>
            </a:r>
            <a:r>
              <a:rPr lang="es-ES" sz="6000" smtClean="0">
                <a:solidFill>
                  <a:schemeClr val="tx1"/>
                </a:solidFill>
                <a:latin typeface="Georgia" pitchFamily="18" charset="0"/>
              </a:rPr>
              <a:t>administrador</a:t>
            </a:r>
            <a:r>
              <a:rPr lang="es-ES" sz="6000" smtClean="0">
                <a:latin typeface="Georgia" pitchFamily="18" charset="0"/>
              </a:rPr>
              <a:t> </a:t>
            </a:r>
            <a:r>
              <a:rPr lang="es-ES" sz="6000" smtClean="0">
                <a:solidFill>
                  <a:schemeClr val="tx1"/>
                </a:solidFill>
                <a:latin typeface="Georgia" pitchFamily="18" charset="0"/>
              </a:rPr>
              <a:t>del</a:t>
            </a:r>
            <a:r>
              <a:rPr lang="es-ES" sz="6000" smtClean="0">
                <a:latin typeface="Georgia" pitchFamily="18" charset="0"/>
              </a:rPr>
              <a:t> </a:t>
            </a:r>
            <a:r>
              <a:rPr lang="es-ES" sz="6000" smtClean="0">
                <a:solidFill>
                  <a:srgbClr val="00B0F0"/>
                </a:solidFill>
                <a:latin typeface="Georgia" pitchFamily="18" charset="0"/>
              </a:rPr>
              <a:t>Cielo</a:t>
            </a:r>
            <a:r>
              <a:rPr lang="es-ES" sz="6000" smtClean="0">
                <a:latin typeface="Georgia" pitchFamily="18" charset="0"/>
              </a:rPr>
              <a:t>.</a:t>
            </a:r>
          </a:p>
        </p:txBody>
      </p:sp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0" y="3213100"/>
            <a:ext cx="914400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600">
                <a:latin typeface="Georgia" pitchFamily="18" charset="0"/>
              </a:rPr>
              <a:t>En el </a:t>
            </a:r>
            <a:r>
              <a:rPr lang="es-ES" sz="6600">
                <a:solidFill>
                  <a:srgbClr val="00B0F0"/>
                </a:solidFill>
                <a:latin typeface="Georgia" pitchFamily="18" charset="0"/>
              </a:rPr>
              <a:t>cielo</a:t>
            </a:r>
            <a:r>
              <a:rPr lang="es-ES" sz="6600">
                <a:latin typeface="Georgia" pitchFamily="18" charset="0"/>
              </a:rPr>
              <a:t> todo es un caos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0" y="2420938"/>
            <a:ext cx="91440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La gente no lo soporta y promueve los piquetes y manifestaciones</a:t>
            </a:r>
          </a:p>
        </p:txBody>
      </p:sp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0" y="1844675"/>
            <a:ext cx="91440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Dios</a:t>
            </a:r>
            <a:r>
              <a:rPr lang="es-ES" sz="6000">
                <a:latin typeface="Georgia" pitchFamily="18" charset="0"/>
              </a:rPr>
              <a:t> no ve la hora que se cumpla el día 30 para que  se largue al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infierno</a:t>
            </a:r>
          </a:p>
        </p:txBody>
      </p:sp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0" y="2565400"/>
            <a:ext cx="91440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Cuando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Rajoy</a:t>
            </a:r>
            <a:r>
              <a:rPr lang="es-ES" sz="6000">
                <a:latin typeface="Georgia" pitchFamily="18" charset="0"/>
              </a:rPr>
              <a:t> va al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infierno</a:t>
            </a:r>
            <a:r>
              <a:rPr lang="es-ES" sz="6000">
                <a:latin typeface="Georgia" pitchFamily="18" charset="0"/>
              </a:rPr>
              <a:t>, </a:t>
            </a: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Dios</a:t>
            </a:r>
            <a:r>
              <a:rPr lang="es-ES" sz="6000">
                <a:latin typeface="Georgia" pitchFamily="18" charset="0"/>
              </a:rPr>
              <a:t> respira aliviado</a:t>
            </a:r>
          </a:p>
        </p:txBody>
      </p:sp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0" y="1279525"/>
            <a:ext cx="91440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Pero al acercarse el día 20 comienza a sufrir nuevamente pensando que en 10 días tiene que volver a verlo</a:t>
            </a:r>
          </a:p>
        </p:txBody>
      </p:sp>
    </p:spTree>
  </p:cSld>
  <p:clrMapOvr>
    <a:masterClrMapping/>
  </p:clrMapOvr>
  <p:transition advTm="1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4"/>
          <p:cNvSpPr txBox="1">
            <a:spLocks noChangeArrowheads="1"/>
          </p:cNvSpPr>
          <p:nvPr/>
        </p:nvSpPr>
        <p:spPr bwMode="auto">
          <a:xfrm>
            <a:off x="0" y="3284538"/>
            <a:ext cx="91440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Sin embargo, llega el primer día del siguiente mes y nada</a:t>
            </a: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4"/>
          <p:cNvSpPr txBox="1">
            <a:spLocks noChangeArrowheads="1"/>
          </p:cNvSpPr>
          <p:nvPr/>
        </p:nvSpPr>
        <p:spPr bwMode="auto">
          <a:xfrm>
            <a:off x="0" y="3284538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El 5º día y nada, no aparece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0" y="3284538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Primero </a:t>
            </a: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Dios</a:t>
            </a:r>
            <a:r>
              <a:rPr lang="es-ES" sz="6000">
                <a:latin typeface="Georgia" pitchFamily="18" charset="0"/>
              </a:rPr>
              <a:t> estaba feliz…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 txBox="1">
            <a:spLocks noChangeArrowheads="1"/>
          </p:cNvSpPr>
          <p:nvPr/>
        </p:nvSpPr>
        <p:spPr bwMode="auto">
          <a:xfrm>
            <a:off x="0" y="1844675"/>
            <a:ext cx="91440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Pero luego se quedó pensando que acaso se haya quedado mas tiempo en el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infierno</a:t>
            </a:r>
            <a:r>
              <a:rPr lang="es-ES" sz="6000">
                <a:latin typeface="Georgia" pitchFamily="18" charset="0"/>
              </a:rPr>
              <a:t> y luego…</a:t>
            </a:r>
          </a:p>
        </p:txBody>
      </p:sp>
    </p:spTree>
  </p:cSld>
  <p:clrMapOvr>
    <a:masterClrMapping/>
  </p:clrMapOvr>
  <p:transition advTm="1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0" y="2420938"/>
            <a:ext cx="9144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!Pueda tocarle dos meses seguidos en el </a:t>
            </a: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paraíso</a:t>
            </a:r>
            <a:r>
              <a:rPr lang="es-ES" sz="6000">
                <a:latin typeface="Georgia" pitchFamily="18" charset="0"/>
              </a:rPr>
              <a:t>!...</a:t>
            </a: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0" y="1052513"/>
            <a:ext cx="91440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Con sólo pensarlo se desespera y decide llamar por teléfono al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infierno</a:t>
            </a:r>
            <a:r>
              <a:rPr lang="es-ES" sz="6000">
                <a:latin typeface="Georgia" pitchFamily="18" charset="0"/>
              </a:rPr>
              <a:t> para preguntarle al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diablo</a:t>
            </a:r>
            <a:r>
              <a:rPr lang="es-ES" sz="6000">
                <a:latin typeface="Georgia" pitchFamily="18" charset="0"/>
              </a:rPr>
              <a:t> que es lo que ocurre</a:t>
            </a:r>
          </a:p>
        </p:txBody>
      </p:sp>
    </p:spTree>
  </p:cSld>
  <p:clrMapOvr>
    <a:masterClrMapping/>
  </p:clrMapOvr>
  <p:transition advTm="1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0" y="3429000"/>
            <a:ext cx="914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!Ring…Ring…Ring..!</a:t>
            </a: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4"/>
          <p:cNvSpPr txBox="1">
            <a:spLocks noChangeArrowheads="1"/>
          </p:cNvSpPr>
          <p:nvPr/>
        </p:nvSpPr>
        <p:spPr bwMode="auto">
          <a:xfrm>
            <a:off x="0" y="3141663"/>
            <a:ext cx="9144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Contesta un empleado y </a:t>
            </a: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Dios</a:t>
            </a:r>
            <a:r>
              <a:rPr lang="es-ES" sz="6000">
                <a:latin typeface="Georgia" pitchFamily="18" charset="0"/>
              </a:rPr>
              <a:t> pregunta: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4"/>
          <p:cNvSpPr txBox="1">
            <a:spLocks noChangeArrowheads="1"/>
          </p:cNvSpPr>
          <p:nvPr/>
        </p:nvSpPr>
        <p:spPr bwMode="auto">
          <a:xfrm>
            <a:off x="0" y="3357563"/>
            <a:ext cx="91440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Por favor, ¿Me puede comunicar con el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Demonio</a:t>
            </a:r>
            <a:r>
              <a:rPr lang="es-ES" sz="6000">
                <a:latin typeface="Georgia" pitchFamily="18" charset="0"/>
              </a:rPr>
              <a:t>?</a:t>
            </a: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4"/>
          <p:cNvSpPr txBox="1">
            <a:spLocks noChangeArrowheads="1"/>
          </p:cNvSpPr>
          <p:nvPr/>
        </p:nvSpPr>
        <p:spPr bwMode="auto">
          <a:xfrm>
            <a:off x="0" y="3141663"/>
            <a:ext cx="91440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“</a:t>
            </a:r>
            <a:r>
              <a:rPr lang="es-ES" sz="6600">
                <a:latin typeface="Georgia" pitchFamily="18" charset="0"/>
              </a:rPr>
              <a:t>¿</a:t>
            </a:r>
            <a:r>
              <a:rPr lang="es-ES" sz="6000">
                <a:latin typeface="Georgia" pitchFamily="18" charset="0"/>
              </a:rPr>
              <a:t>Cual de los dos?”</a:t>
            </a:r>
          </a:p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Contesta el empleado………..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4"/>
          <p:cNvSpPr txBox="1">
            <a:spLocks noChangeArrowheads="1"/>
          </p:cNvSpPr>
          <p:nvPr/>
        </p:nvSpPr>
        <p:spPr bwMode="auto">
          <a:xfrm>
            <a:off x="0" y="3284538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dirty="0">
                <a:latin typeface="Georgia" pitchFamily="18" charset="0"/>
              </a:rPr>
              <a:t>…¿El colorado con cuernos o </a:t>
            </a:r>
            <a:r>
              <a:rPr lang="es-ES" sz="6000" dirty="0">
                <a:solidFill>
                  <a:srgbClr val="FF0000"/>
                </a:solidFill>
                <a:latin typeface="Georgia" pitchFamily="18" charset="0"/>
              </a:rPr>
              <a:t>el </a:t>
            </a:r>
            <a:r>
              <a:rPr lang="es-ES" sz="6000" dirty="0" smtClean="0">
                <a:solidFill>
                  <a:srgbClr val="FF0000"/>
                </a:solidFill>
                <a:latin typeface="Georgia" pitchFamily="18" charset="0"/>
              </a:rPr>
              <a:t>de la </a:t>
            </a:r>
            <a:r>
              <a:rPr lang="es-ES" sz="6000" dirty="0">
                <a:solidFill>
                  <a:srgbClr val="FF0000"/>
                </a:solidFill>
                <a:latin typeface="Georgia" pitchFamily="18" charset="0"/>
              </a:rPr>
              <a:t>barba?</a:t>
            </a: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4"/>
          <p:cNvSpPr txBox="1">
            <a:spLocks noChangeArrowheads="1"/>
          </p:cNvSpPr>
          <p:nvPr/>
        </p:nvSpPr>
        <p:spPr bwMode="auto">
          <a:xfrm>
            <a:off x="250825" y="1125538"/>
            <a:ext cx="8713788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Todo aquel que reciba la presente comunicación tiene la obligación, en defensa de la ética y la democracia….</a:t>
            </a:r>
          </a:p>
        </p:txBody>
      </p:sp>
    </p:spTree>
  </p:cSld>
  <p:clrMapOvr>
    <a:masterClrMapping/>
  </p:clrMapOvr>
  <p:transition advTm="1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4"/>
          <p:cNvSpPr txBox="1">
            <a:spLocks noChangeArrowheads="1"/>
          </p:cNvSpPr>
          <p:nvPr/>
        </p:nvSpPr>
        <p:spPr bwMode="auto">
          <a:xfrm>
            <a:off x="0" y="1268413"/>
            <a:ext cx="914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37891" name="Text Box 5"/>
          <p:cNvSpPr txBox="1">
            <a:spLocks noChangeArrowheads="1"/>
          </p:cNvSpPr>
          <p:nvPr/>
        </p:nvSpPr>
        <p:spPr bwMode="auto">
          <a:xfrm>
            <a:off x="0" y="3284538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De transmitirlo a diez amigos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0" y="2565400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De no continuar la cadena…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4"/>
          <p:cNvSpPr txBox="1">
            <a:spLocks noChangeArrowheads="1"/>
          </p:cNvSpPr>
          <p:nvPr/>
        </p:nvSpPr>
        <p:spPr bwMode="auto">
          <a:xfrm>
            <a:off x="107950" y="692150"/>
            <a:ext cx="8783638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RAJOY</a:t>
            </a:r>
            <a:r>
              <a:rPr lang="es-ES" sz="6000">
                <a:latin typeface="Georgia" pitchFamily="18" charset="0"/>
              </a:rPr>
              <a:t> podría que darse </a:t>
            </a:r>
            <a:r>
              <a:rPr lang="es-ES" sz="6000">
                <a:solidFill>
                  <a:srgbClr val="FF0000"/>
                </a:solidFill>
                <a:latin typeface="Georgia" pitchFamily="18" charset="0"/>
              </a:rPr>
              <a:t>recortando</a:t>
            </a:r>
            <a:r>
              <a:rPr lang="es-ES" sz="6000">
                <a:latin typeface="Georgia" pitchFamily="18" charset="0"/>
              </a:rPr>
              <a:t> para siempre.</a:t>
            </a:r>
          </a:p>
          <a:p>
            <a:pPr algn="ctr">
              <a:spcBef>
                <a:spcPct val="50000"/>
              </a:spcBef>
            </a:pPr>
            <a:r>
              <a:rPr lang="es-ES" sz="6000">
                <a:latin typeface="Georgia" pitchFamily="18" charset="0"/>
              </a:rPr>
              <a:t>Horrible. ¿</a:t>
            </a:r>
            <a:r>
              <a:rPr lang="es-ES" sz="6000">
                <a:solidFill>
                  <a:srgbClr val="00B0F0"/>
                </a:solidFill>
                <a:latin typeface="Georgia" pitchFamily="18" charset="0"/>
              </a:rPr>
              <a:t>Verdad</a:t>
            </a:r>
            <a:r>
              <a:rPr lang="es-ES" sz="6000">
                <a:latin typeface="Georgia" pitchFamily="18" charset="0"/>
              </a:rPr>
              <a:t>?</a:t>
            </a:r>
          </a:p>
        </p:txBody>
      </p:sp>
    </p:spTree>
  </p:cSld>
  <p:clrMapOvr>
    <a:masterClrMapping/>
  </p:clrMapOvr>
  <p:transition advTm="1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2</TotalTime>
  <Words>475</Words>
  <Application>Microsoft Office PowerPoint</Application>
  <PresentationFormat>Presentación en pantalla (4:3)</PresentationFormat>
  <Paragraphs>67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2013-07-19T16:07:44Z</dcterms:created>
  <dcterms:modified xsi:type="dcterms:W3CDTF">2013-07-19T16:10:26Z</dcterms:modified>
</cp:coreProperties>
</file>