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8" r:id="rId3"/>
    <p:sldId id="267" r:id="rId4"/>
    <p:sldId id="266" r:id="rId5"/>
    <p:sldId id="265" r:id="rId6"/>
    <p:sldId id="264" r:id="rId7"/>
    <p:sldId id="263" r:id="rId8"/>
    <p:sldId id="261" r:id="rId9"/>
    <p:sldId id="260" r:id="rId10"/>
    <p:sldId id="262" r:id="rId11"/>
    <p:sldId id="259" r:id="rId12"/>
    <p:sldId id="258" r:id="rId13"/>
    <p:sldId id="256" r:id="rId14"/>
    <p:sldId id="257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qxllN+GSrQc7CjOFCLCEA==" hashData="Hb2U7O8CP2U+Ek87+UZo2zxlB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3300"/>
    <a:srgbClr val="33CC33"/>
    <a:srgbClr val="996633"/>
    <a:srgbClr val="0066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6"/>
    </p:cViewPr>
  </p:sorter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63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77B4AD-092A-4FD7-B0C9-A9EB134CA81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97D95E-A9DC-4B1C-BB91-190A576BACFB}" type="slidenum">
              <a:rPr lang="es-ES"/>
              <a:pPr/>
              <a:t>1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DC07F2-A8CC-4E9A-881E-510BD13C6371}" type="slidenum">
              <a:rPr lang="es-ES"/>
              <a:pPr/>
              <a:t>2</a:t>
            </a:fld>
            <a:endParaRPr lang="es-ES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1783AB-C751-40E9-9197-321B2FEB8080}" type="slidenum">
              <a:rPr lang="es-ES"/>
              <a:pPr/>
              <a:t>3</a:t>
            </a:fld>
            <a:endParaRPr lang="es-E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F91A93-2465-43C0-A564-5F113BD15CA7}" type="slidenum">
              <a:rPr lang="es-ES"/>
              <a:pPr/>
              <a:t>4</a:t>
            </a:fld>
            <a:endParaRPr lang="es-ES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351F9C-380C-4B08-B8AA-2711B4BFC961}" type="slidenum">
              <a:rPr lang="es-ES"/>
              <a:pPr/>
              <a:t>5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C20DA3-10CD-4260-A670-040B10AD9F4B}" type="slidenum">
              <a:rPr lang="es-ES"/>
              <a:pPr/>
              <a:t>6</a:t>
            </a:fld>
            <a:endParaRPr lang="es-ES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094D10-4F95-4196-9077-C197FB08782B}" type="slidenum">
              <a:rPr lang="es-ES"/>
              <a:pPr/>
              <a:t>7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29CE8D-8149-4DC6-ABC1-E438A081275F}" type="slidenum">
              <a:rPr lang="es-ES"/>
              <a:pPr/>
              <a:t>8</a:t>
            </a:fld>
            <a:endParaRPr lang="es-ES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E0DBF3-5700-47D9-928F-521C06EF57F4}" type="slidenum">
              <a:rPr lang="es-ES"/>
              <a:pPr/>
              <a:t>9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52B576-ECF4-4714-9786-F52EE0C91A32}" type="slidenum">
              <a:rPr lang="es-ES"/>
              <a:pPr/>
              <a:t>10</a:t>
            </a:fld>
            <a:endParaRPr lang="es-E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943A3D-0B4D-4378-909D-8B9590EEA7B4}" type="slidenum">
              <a:rPr lang="es-ES"/>
              <a:pPr/>
              <a:t>11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883BF7-89F7-485E-AF6A-215EF397764F}" type="slidenum">
              <a:rPr lang="es-ES"/>
              <a:pPr/>
              <a:t>12</a:t>
            </a:fld>
            <a:endParaRPr lang="es-ES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45C0A8-3907-429E-9E3C-4B3D1AF4E555}" type="slidenum">
              <a:rPr lang="es-ES"/>
              <a:pPr/>
              <a:t>13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104418-F553-4C57-8101-0CA5CFD96C3C}" type="slidenum">
              <a:rPr lang="es-ES"/>
              <a:pPr/>
              <a:t>14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E7BF2-083E-4353-A33F-DBC4C982B7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1F49C-6986-4704-A61F-90B2EEA2A75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8CA7D-F3B8-4104-ABE4-CE46D59BFC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76B1A-FCCD-4CB1-84F8-33CDC239E51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017DA-9306-476F-9392-CE9E4EFD903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FF821-803C-4075-9316-C0578809378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7917B-28A1-4644-B076-CBBBA4E9F84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B14B1-0788-4911-A41E-B99BAE1CA64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07149-3C68-49C8-8F4B-BD82D072135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2BCEE-67FC-4C61-A10B-B88A8D85D07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7FC17-9776-43B6-8B68-E69024E02B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split/>
    <p:sndAc>
      <p:stSnd>
        <p:snd r:embed="rId1" name="drumroll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C7BD9-C378-471A-82BF-14284B240D0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A1DABF-095B-43E0-A7F3-38D108E4125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/>
    <p:sndAc>
      <p:stSnd>
        <p:snd r:embed="rId13" name="drumroll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/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F5F146AA-EB9C-4821-BFFD-08A44EB6CD98}" type="slidenum">
              <a:rPr lang="es-ES_tradnl">
                <a:solidFill>
                  <a:srgbClr val="000000"/>
                </a:solidFill>
                <a:latin typeface="Arial" charset="0"/>
              </a:rPr>
              <a:pPr eaLnBrk="1" hangingPunct="1"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oleObject" Target="../embeddings/oleObject9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11.bin"/><Relationship Id="rId10" Type="http://schemas.openxmlformats.org/officeDocument/2006/relationships/oleObject" Target="../embeddings/oleObject6.bin"/><Relationship Id="rId4" Type="http://schemas.openxmlformats.org/officeDocument/2006/relationships/audio" Target="../media/audio3.wav"/><Relationship Id="rId9" Type="http://schemas.openxmlformats.org/officeDocument/2006/relationships/oleObject" Target="../embeddings/oleObject5.bin"/><Relationship Id="rId14" Type="http://schemas.openxmlformats.org/officeDocument/2006/relationships/oleObject" Target="../embeddings/oleObject10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audio" Target="../media/audio4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4.bin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5.bin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6.bin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oleObject" Target="../embeddings/oleObject25.bin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9.bin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8.bin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17.bin"/><Relationship Id="rId10" Type="http://schemas.openxmlformats.org/officeDocument/2006/relationships/oleObject" Target="../embeddings/oleObject22.bin"/><Relationship Id="rId4" Type="http://schemas.openxmlformats.org/officeDocument/2006/relationships/audio" Target="../media/audio2.wav"/><Relationship Id="rId9" Type="http://schemas.openxmlformats.org/officeDocument/2006/relationships/oleObject" Target="../embeddings/oleObject21.bin"/><Relationship Id="rId14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7.bin"/><Relationship Id="rId4" Type="http://schemas.openxmlformats.org/officeDocument/2006/relationships/audio" Target="../media/audio5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oleObject" Target="../embeddings/oleObject36.bin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30.bin"/><Relationship Id="rId12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9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9.bin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8.bin"/><Relationship Id="rId10" Type="http://schemas.openxmlformats.org/officeDocument/2006/relationships/oleObject" Target="../embeddings/oleObject33.bin"/><Relationship Id="rId4" Type="http://schemas.openxmlformats.org/officeDocument/2006/relationships/audio" Target="../media/audio6.wav"/><Relationship Id="rId9" Type="http://schemas.openxmlformats.org/officeDocument/2006/relationships/oleObject" Target="../embeddings/oleObject32.bin"/><Relationship Id="rId14" Type="http://schemas.openxmlformats.org/officeDocument/2006/relationships/oleObject" Target="../embeddings/oleObject37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0" y="0"/>
            <a:ext cx="2987675" cy="21336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29718" name="Group 22"/>
          <p:cNvGrpSpPr>
            <a:grpSpLocks/>
          </p:cNvGrpSpPr>
          <p:nvPr/>
        </p:nvGrpSpPr>
        <p:grpSpPr bwMode="auto">
          <a:xfrm>
            <a:off x="4614863" y="3935413"/>
            <a:ext cx="4529137" cy="2922587"/>
            <a:chOff x="1927" y="1480"/>
            <a:chExt cx="2853" cy="1841"/>
          </a:xfrm>
        </p:grpSpPr>
        <p:sp>
          <p:nvSpPr>
            <p:cNvPr id="29714" name="Text Box 18"/>
            <p:cNvSpPr txBox="1">
              <a:spLocks noChangeArrowheads="1"/>
            </p:cNvSpPr>
            <p:nvPr/>
          </p:nvSpPr>
          <p:spPr bwMode="auto">
            <a:xfrm>
              <a:off x="2468" y="2341"/>
              <a:ext cx="2312" cy="9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s-ES" sz="4800" dirty="0"/>
                <a:t>Que no somos</a:t>
              </a:r>
            </a:p>
            <a:p>
              <a:pPr algn="ctr"/>
              <a:r>
                <a:rPr lang="es-ES" sz="4800" dirty="0"/>
                <a:t>de aquí …</a:t>
              </a:r>
            </a:p>
          </p:txBody>
        </p:sp>
        <p:grpSp>
          <p:nvGrpSpPr>
            <p:cNvPr id="29717" name="Group 21"/>
            <p:cNvGrpSpPr>
              <a:grpSpLocks/>
            </p:cNvGrpSpPr>
            <p:nvPr/>
          </p:nvGrpSpPr>
          <p:grpSpPr bwMode="auto">
            <a:xfrm>
              <a:off x="1927" y="1480"/>
              <a:ext cx="1814" cy="815"/>
              <a:chOff x="1927" y="1480"/>
              <a:chExt cx="1814" cy="815"/>
            </a:xfrm>
          </p:grpSpPr>
          <p:sp>
            <p:nvSpPr>
              <p:cNvPr id="29715" name="Oval 19"/>
              <p:cNvSpPr>
                <a:spLocks noChangeArrowheads="1"/>
              </p:cNvSpPr>
              <p:nvPr/>
            </p:nvSpPr>
            <p:spPr bwMode="auto">
              <a:xfrm rot="3980935">
                <a:off x="2517" y="1071"/>
                <a:ext cx="634" cy="1814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9716" name="Line 20"/>
              <p:cNvSpPr>
                <a:spLocks noChangeShapeType="1"/>
              </p:cNvSpPr>
              <p:nvPr/>
            </p:nvSpPr>
            <p:spPr bwMode="auto">
              <a:xfrm flipV="1">
                <a:off x="2744" y="1480"/>
                <a:ext cx="45" cy="272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</p:spTree>
  </p:cSld>
  <p:clrMapOvr>
    <a:masterClrMapping/>
  </p:clrMapOvr>
  <p:transition spd="slow">
    <p:split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76250"/>
            <a:ext cx="9144000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800"/>
              <a:t>A un bilbaino le toca el gordo </a:t>
            </a:r>
          </a:p>
          <a:p>
            <a:r>
              <a:rPr lang="es-ES_tradnl" sz="2800"/>
              <a:t>de la lotería y le cambia la</a:t>
            </a:r>
          </a:p>
          <a:p>
            <a:r>
              <a:rPr lang="es-ES_tradnl" sz="2800"/>
              <a:t>vida sustancialmente, a me-</a:t>
            </a:r>
          </a:p>
          <a:p>
            <a:r>
              <a:rPr lang="es-ES_tradnl" sz="2800"/>
              <a:t>jor por supuesto</a:t>
            </a:r>
            <a:r>
              <a:rPr lang="es-ES_tradnl" sz="3200"/>
              <a:t>. </a:t>
            </a:r>
          </a:p>
          <a:p>
            <a:endParaRPr lang="es-ES_tradnl" sz="3200"/>
          </a:p>
          <a:p>
            <a:r>
              <a:rPr lang="es-ES_tradnl" sz="2800"/>
              <a:t>Lo primero que hace es dejar</a:t>
            </a:r>
          </a:p>
          <a:p>
            <a:r>
              <a:rPr lang="es-ES_tradnl" sz="2800"/>
              <a:t>el kurrelo, comprar un piso</a:t>
            </a:r>
          </a:p>
          <a:p>
            <a:r>
              <a:rPr lang="es-ES_tradnl" sz="2800"/>
              <a:t>para cada hijo en Bilbao, y para él y la mujer un chalé en Marbella</a:t>
            </a:r>
            <a:r>
              <a:rPr lang="es-ES_tradnl" sz="3600"/>
              <a:t>.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grpSp>
        <p:nvGrpSpPr>
          <p:cNvPr id="15378" name="Group 18"/>
          <p:cNvGrpSpPr>
            <a:grpSpLocks/>
          </p:cNvGrpSpPr>
          <p:nvPr/>
        </p:nvGrpSpPr>
        <p:grpSpPr bwMode="auto">
          <a:xfrm>
            <a:off x="6300788" y="476250"/>
            <a:ext cx="2514600" cy="3733800"/>
            <a:chOff x="4176" y="96"/>
            <a:chExt cx="1440" cy="2233"/>
          </a:xfrm>
        </p:grpSpPr>
        <p:graphicFrame>
          <p:nvGraphicFramePr>
            <p:cNvPr id="15364" name="Object 4"/>
            <p:cNvGraphicFramePr>
              <a:graphicFrameLocks noChangeAspect="1"/>
            </p:cNvGraphicFramePr>
            <p:nvPr/>
          </p:nvGraphicFramePr>
          <p:xfrm>
            <a:off x="4416" y="96"/>
            <a:ext cx="1200" cy="765"/>
          </p:xfrm>
          <a:graphic>
            <a:graphicData uri="http://schemas.openxmlformats.org/presentationml/2006/ole">
              <p:oleObj spid="_x0000_s15364" name="Imagen" r:id="rId5" imgW="4892400" imgH="3115800" progId="MS_ClipArt_Gallery.2">
                <p:embed/>
              </p:oleObj>
            </a:graphicData>
          </a:graphic>
        </p:graphicFrame>
        <p:graphicFrame>
          <p:nvGraphicFramePr>
            <p:cNvPr id="15365" name="Object 5"/>
            <p:cNvGraphicFramePr>
              <a:graphicFrameLocks noChangeAspect="1"/>
            </p:cNvGraphicFramePr>
            <p:nvPr/>
          </p:nvGraphicFramePr>
          <p:xfrm>
            <a:off x="4176" y="576"/>
            <a:ext cx="865" cy="821"/>
          </p:xfrm>
          <a:graphic>
            <a:graphicData uri="http://schemas.openxmlformats.org/presentationml/2006/ole">
              <p:oleObj spid="_x0000_s15365" name="Imagen" r:id="rId6" imgW="3528720" imgH="3344400" progId="MS_ClipArt_Gallery.2">
                <p:embed/>
              </p:oleObj>
            </a:graphicData>
          </a:graphic>
        </p:graphicFrame>
        <p:graphicFrame>
          <p:nvGraphicFramePr>
            <p:cNvPr id="15366" name="Object 6"/>
            <p:cNvGraphicFramePr>
              <a:graphicFrameLocks noChangeAspect="1"/>
            </p:cNvGraphicFramePr>
            <p:nvPr/>
          </p:nvGraphicFramePr>
          <p:xfrm>
            <a:off x="4986" y="768"/>
            <a:ext cx="589" cy="768"/>
          </p:xfrm>
          <a:graphic>
            <a:graphicData uri="http://schemas.openxmlformats.org/presentationml/2006/ole">
              <p:oleObj spid="_x0000_s15366" name="Imagen" r:id="rId7" imgW="2185920" imgH="2842920" progId="MS_ClipArt_Gallery.2">
                <p:embed/>
              </p:oleObj>
            </a:graphicData>
          </a:graphic>
        </p:graphicFrame>
        <p:graphicFrame>
          <p:nvGraphicFramePr>
            <p:cNvPr id="15367" name="Object 7"/>
            <p:cNvGraphicFramePr>
              <a:graphicFrameLocks noChangeAspect="1"/>
            </p:cNvGraphicFramePr>
            <p:nvPr/>
          </p:nvGraphicFramePr>
          <p:xfrm>
            <a:off x="4416" y="1392"/>
            <a:ext cx="978" cy="937"/>
          </p:xfrm>
          <a:graphic>
            <a:graphicData uri="http://schemas.openxmlformats.org/presentationml/2006/ole">
              <p:oleObj spid="_x0000_s15367" name="Imagen" r:id="rId8" imgW="3627000" imgH="3466800" progId="MS_ClipArt_Gallery.2">
                <p:embed/>
              </p:oleObj>
            </a:graphicData>
          </a:graphic>
        </p:graphicFrame>
      </p:grpSp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5364163" y="4652963"/>
          <a:ext cx="3581400" cy="1892300"/>
        </p:xfrm>
        <a:graphic>
          <a:graphicData uri="http://schemas.openxmlformats.org/presentationml/2006/ole">
            <p:oleObj spid="_x0000_s15368" name="Imagen" r:id="rId9" imgW="1168920" imgH="618840" progId="MS_ClipArt_Gallery.2">
              <p:embed/>
            </p:oleObj>
          </a:graphicData>
        </a:graphic>
      </p:graphicFrame>
      <p:grpSp>
        <p:nvGrpSpPr>
          <p:cNvPr id="15379" name="Group 19"/>
          <p:cNvGrpSpPr>
            <a:grpSpLocks/>
          </p:cNvGrpSpPr>
          <p:nvPr/>
        </p:nvGrpSpPr>
        <p:grpSpPr bwMode="auto">
          <a:xfrm>
            <a:off x="304800" y="5638800"/>
            <a:ext cx="4551363" cy="750888"/>
            <a:chOff x="506" y="3626"/>
            <a:chExt cx="2867" cy="473"/>
          </a:xfrm>
        </p:grpSpPr>
        <p:graphicFrame>
          <p:nvGraphicFramePr>
            <p:cNvPr id="15369" name="Object 9"/>
            <p:cNvGraphicFramePr>
              <a:graphicFrameLocks noChangeAspect="1"/>
            </p:cNvGraphicFramePr>
            <p:nvPr/>
          </p:nvGraphicFramePr>
          <p:xfrm>
            <a:off x="506" y="3626"/>
            <a:ext cx="253" cy="451"/>
          </p:xfrm>
          <a:graphic>
            <a:graphicData uri="http://schemas.openxmlformats.org/presentationml/2006/ole">
              <p:oleObj spid="_x0000_s15369" name="Imagen" r:id="rId10" imgW="938160" imgH="1668240" progId="MS_ClipArt_Gallery.2">
                <p:embed/>
              </p:oleObj>
            </a:graphicData>
          </a:graphic>
        </p:graphicFrame>
        <p:graphicFrame>
          <p:nvGraphicFramePr>
            <p:cNvPr id="15370" name="Object 10"/>
            <p:cNvGraphicFramePr>
              <a:graphicFrameLocks noChangeAspect="1"/>
            </p:cNvGraphicFramePr>
            <p:nvPr/>
          </p:nvGraphicFramePr>
          <p:xfrm>
            <a:off x="1008" y="3648"/>
            <a:ext cx="253" cy="451"/>
          </p:xfrm>
          <a:graphic>
            <a:graphicData uri="http://schemas.openxmlformats.org/presentationml/2006/ole">
              <p:oleObj spid="_x0000_s15370" name="Imagen" r:id="rId11" imgW="938160" imgH="1668240" progId="MS_ClipArt_Gallery.2">
                <p:embed/>
              </p:oleObj>
            </a:graphicData>
          </a:graphic>
        </p:graphicFrame>
        <p:graphicFrame>
          <p:nvGraphicFramePr>
            <p:cNvPr id="15374" name="Object 14"/>
            <p:cNvGraphicFramePr>
              <a:graphicFrameLocks noChangeAspect="1"/>
            </p:cNvGraphicFramePr>
            <p:nvPr/>
          </p:nvGraphicFramePr>
          <p:xfrm>
            <a:off x="1536" y="3648"/>
            <a:ext cx="253" cy="451"/>
          </p:xfrm>
          <a:graphic>
            <a:graphicData uri="http://schemas.openxmlformats.org/presentationml/2006/ole">
              <p:oleObj spid="_x0000_s15374" name="Imagen" r:id="rId12" imgW="938160" imgH="1668240" progId="MS_ClipArt_Gallery.2">
                <p:embed/>
              </p:oleObj>
            </a:graphicData>
          </a:graphic>
        </p:graphicFrame>
        <p:graphicFrame>
          <p:nvGraphicFramePr>
            <p:cNvPr id="15375" name="Object 15"/>
            <p:cNvGraphicFramePr>
              <a:graphicFrameLocks noChangeAspect="1"/>
            </p:cNvGraphicFramePr>
            <p:nvPr/>
          </p:nvGraphicFramePr>
          <p:xfrm>
            <a:off x="2064" y="3648"/>
            <a:ext cx="253" cy="451"/>
          </p:xfrm>
          <a:graphic>
            <a:graphicData uri="http://schemas.openxmlformats.org/presentationml/2006/ole">
              <p:oleObj spid="_x0000_s15375" name="Imagen" r:id="rId13" imgW="938160" imgH="1668240" progId="MS_ClipArt_Gallery.2">
                <p:embed/>
              </p:oleObj>
            </a:graphicData>
          </a:graphic>
        </p:graphicFrame>
        <p:graphicFrame>
          <p:nvGraphicFramePr>
            <p:cNvPr id="15376" name="Object 16"/>
            <p:cNvGraphicFramePr>
              <a:graphicFrameLocks noChangeAspect="1"/>
            </p:cNvGraphicFramePr>
            <p:nvPr/>
          </p:nvGraphicFramePr>
          <p:xfrm>
            <a:off x="2592" y="3648"/>
            <a:ext cx="253" cy="451"/>
          </p:xfrm>
          <a:graphic>
            <a:graphicData uri="http://schemas.openxmlformats.org/presentationml/2006/ole">
              <p:oleObj spid="_x0000_s15376" name="Imagen" r:id="rId14" imgW="938160" imgH="1668240" progId="MS_ClipArt_Gallery.2">
                <p:embed/>
              </p:oleObj>
            </a:graphicData>
          </a:graphic>
        </p:graphicFrame>
        <p:graphicFrame>
          <p:nvGraphicFramePr>
            <p:cNvPr id="15377" name="Object 17"/>
            <p:cNvGraphicFramePr>
              <a:graphicFrameLocks noChangeAspect="1"/>
            </p:cNvGraphicFramePr>
            <p:nvPr/>
          </p:nvGraphicFramePr>
          <p:xfrm>
            <a:off x="3120" y="3648"/>
            <a:ext cx="253" cy="451"/>
          </p:xfrm>
          <a:graphic>
            <a:graphicData uri="http://schemas.openxmlformats.org/presentationml/2006/ole">
              <p:oleObj spid="_x0000_s15377" name="Imagen" r:id="rId15" imgW="938160" imgH="1668240" progId="MS_ClipArt_Gallery.2">
                <p:embed/>
              </p:oleObj>
            </a:graphicData>
          </a:graphic>
        </p:graphicFrame>
      </p:grpSp>
    </p:spTree>
  </p:cSld>
  <p:clrMapOvr>
    <a:masterClrMapping/>
  </p:clrMapOvr>
  <p:transition spd="slow">
    <p:split/>
    <p:sndAc>
      <p:stSnd>
        <p:snd r:embed="rId4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_tradnl" sz="2800"/>
          </a:p>
          <a:p>
            <a:r>
              <a:rPr lang="es-ES_tradnl" sz="2800"/>
              <a:t>Nada más establecerse en</a:t>
            </a:r>
          </a:p>
          <a:p>
            <a:r>
              <a:rPr lang="es-ES_tradnl" sz="2800"/>
              <a:t>Marbella, se inscribe en un</a:t>
            </a:r>
          </a:p>
          <a:p>
            <a:r>
              <a:rPr lang="es-ES_tradnl" sz="2800"/>
              <a:t>club de golf.</a:t>
            </a:r>
          </a:p>
          <a:p>
            <a:endParaRPr lang="es-ES_tradnl" sz="2800"/>
          </a:p>
          <a:p>
            <a:r>
              <a:rPr lang="es-ES_tradnl" sz="2800"/>
              <a:t>Pasa por la mejor tienda</a:t>
            </a:r>
          </a:p>
          <a:p>
            <a:r>
              <a:rPr lang="es-ES_tradnl" sz="2800"/>
              <a:t>y se compra la mejor equipación (al menos la más cara).</a:t>
            </a:r>
          </a:p>
          <a:p>
            <a:endParaRPr lang="es-ES_tradnl" sz="2800"/>
          </a:p>
          <a:p>
            <a:r>
              <a:rPr lang="es-ES_tradnl" sz="2800"/>
              <a:t>Al día siguiente, se presenta en el club</a:t>
            </a:r>
          </a:p>
          <a:p>
            <a:r>
              <a:rPr lang="es-ES_tradnl" sz="2800"/>
              <a:t>en actitud desafiante. </a:t>
            </a:r>
          </a:p>
          <a:p>
            <a:r>
              <a:rPr lang="es-ES_tradnl" sz="2800"/>
              <a:t>El brillo de lo palos deslumbraba al personal.  </a:t>
            </a:r>
          </a:p>
          <a:p>
            <a:r>
              <a:rPr lang="es-ES_tradnl" sz="2800"/>
              <a:t>Se le  veía a varios kilómetros.</a:t>
            </a:r>
          </a:p>
          <a:p>
            <a:r>
              <a:rPr lang="es-ES_tradnl" sz="2800"/>
              <a:t> 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388" y="6921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graphicFrame>
        <p:nvGraphicFramePr>
          <p:cNvPr id="14341" name="Object 5"/>
          <p:cNvGraphicFramePr>
            <a:graphicFrameLocks noChangeAspect="1"/>
          </p:cNvGraphicFramePr>
          <p:nvPr/>
        </p:nvGraphicFramePr>
        <p:xfrm>
          <a:off x="5715000" y="533400"/>
          <a:ext cx="3189288" cy="2855913"/>
        </p:xfrm>
        <a:graphic>
          <a:graphicData uri="http://schemas.openxmlformats.org/presentationml/2006/ole">
            <p:oleObj spid="_x0000_s14341" name="Imagen" r:id="rId5" imgW="1949040" imgH="1747080" progId="MS_ClipArt_Gallery.2">
              <p:embed/>
            </p:oleObj>
          </a:graphicData>
        </a:graphic>
      </p:graphicFrame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7391400" y="4114800"/>
          <a:ext cx="1398588" cy="1838325"/>
        </p:xfrm>
        <a:graphic>
          <a:graphicData uri="http://schemas.openxmlformats.org/presentationml/2006/ole">
            <p:oleObj spid="_x0000_s14342" name="Imagen" r:id="rId6" imgW="1599840" imgH="2102760" progId="MS_ClipArt_Gallery.2">
              <p:embed/>
            </p:oleObj>
          </a:graphicData>
        </a:graphic>
      </p:graphicFrame>
    </p:spTree>
  </p:cSld>
  <p:clrMapOvr>
    <a:masterClrMapping/>
  </p:clrMapOvr>
  <p:transition spd="med">
    <p:split/>
    <p:sndAc>
      <p:stSnd>
        <p:snd r:embed="rId4" name="cashreg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1412875"/>
            <a:ext cx="9144000" cy="448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3600"/>
              <a:t>- </a:t>
            </a:r>
            <a:r>
              <a:rPr lang="es-ES_tradnl" sz="2800"/>
              <a:t>Alguien tiene lo que hay</a:t>
            </a:r>
          </a:p>
          <a:p>
            <a:r>
              <a:rPr lang="es-ES_tradnl" sz="2800"/>
              <a:t>  que tener para jugar un partido contra mí ?.</a:t>
            </a:r>
          </a:p>
          <a:p>
            <a:endParaRPr lang="es-ES_tradnl" sz="2800"/>
          </a:p>
          <a:p>
            <a:pPr>
              <a:buFontTx/>
              <a:buChar char="-"/>
            </a:pPr>
            <a:r>
              <a:rPr lang="es-ES_tradnl" sz="2800"/>
              <a:t>Joder ! </a:t>
            </a:r>
          </a:p>
          <a:p>
            <a:pPr>
              <a:buFontTx/>
              <a:buChar char="-"/>
            </a:pPr>
            <a:r>
              <a:rPr lang="es-ES_tradnl" sz="2800"/>
              <a:t>Ya está el bilbainito de los cojones.</a:t>
            </a:r>
          </a:p>
          <a:p>
            <a:endParaRPr lang="es-ES_tradnl" sz="2800"/>
          </a:p>
          <a:p>
            <a:r>
              <a:rPr lang="es-ES_tradnl" sz="2800"/>
              <a:t>Después de mucho hablar, le convencen de que el golf </a:t>
            </a:r>
          </a:p>
          <a:p>
            <a:r>
              <a:rPr lang="es-ES_tradnl" sz="2800"/>
              <a:t>es muy difícil y es mejor que antes reciba algunas clases de algún profesor experto.</a:t>
            </a:r>
          </a:p>
          <a:p>
            <a:endParaRPr lang="es-ES_tradnl" sz="2800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304800"/>
            <a:ext cx="3657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/>
    <p:sndAc>
      <p:stSnd>
        <p:snd r:embed="rId3" name="drumroll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692150"/>
            <a:ext cx="91440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s-ES_tradnl" sz="2800"/>
              <a:t>Txomin ! </a:t>
            </a:r>
          </a:p>
          <a:p>
            <a:pPr>
              <a:buFontTx/>
              <a:buChar char="-"/>
            </a:pPr>
            <a:r>
              <a:rPr lang="es-ES_tradnl" sz="2800"/>
              <a:t>Áquel de chale-</a:t>
            </a:r>
          </a:p>
          <a:p>
            <a:r>
              <a:rPr lang="es-ES_tradnl" sz="2800"/>
              <a:t>  co rosa es el profesor.</a:t>
            </a:r>
          </a:p>
          <a:p>
            <a:endParaRPr lang="es-ES_tradnl" sz="2800"/>
          </a:p>
          <a:p>
            <a:r>
              <a:rPr lang="es-ES_tradnl" sz="2800"/>
              <a:t>Se acerca Txomin al profesor y le dice:</a:t>
            </a:r>
          </a:p>
          <a:p>
            <a:endParaRPr lang="es-ES_tradnl" sz="2800"/>
          </a:p>
          <a:p>
            <a:r>
              <a:rPr lang="es-ES_tradnl" sz="2800"/>
              <a:t>- Oye, aquellos dicen que</a:t>
            </a:r>
          </a:p>
          <a:p>
            <a:r>
              <a:rPr lang="es-ES_tradnl" sz="2800"/>
              <a:t>  mejor si me das unas clases de ésto. </a:t>
            </a:r>
          </a:p>
          <a:p>
            <a:r>
              <a:rPr lang="es-ES_tradnl" sz="2800"/>
              <a:t>  No te preocupes por el dinero, eh !. </a:t>
            </a:r>
          </a:p>
          <a:p>
            <a:r>
              <a:rPr lang="es-ES_tradnl" sz="2800"/>
              <a:t>Tu  me cobras lo que sea, y si quieres te pago ahora</a:t>
            </a:r>
          </a:p>
          <a:p>
            <a:r>
              <a:rPr lang="es-ES_tradnl" sz="2800"/>
              <a:t>  mismo. </a:t>
            </a:r>
          </a:p>
          <a:p>
            <a:r>
              <a:rPr lang="es-ES_tradnl" sz="2800"/>
              <a:t>Quieres tomar algo ?. </a:t>
            </a:r>
          </a:p>
          <a:p>
            <a:r>
              <a:rPr lang="es-ES_tradnl" sz="2800"/>
              <a:t>Invito yo eh! </a:t>
            </a:r>
          </a:p>
        </p:txBody>
      </p:sp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5773738" y="0"/>
          <a:ext cx="3370262" cy="3810000"/>
        </p:xfrm>
        <a:graphic>
          <a:graphicData uri="http://schemas.openxmlformats.org/presentationml/2006/ole">
            <p:oleObj spid="_x0000_s12294" name="Imagen" r:id="rId5" imgW="2241720" imgH="2533320" progId="MS_ClipArt_Gallery.2">
              <p:embed/>
            </p:oleObj>
          </a:graphicData>
        </a:graphic>
      </p:graphicFrame>
    </p:spTree>
  </p:cSld>
  <p:clrMapOvr>
    <a:masterClrMapping/>
  </p:clrMapOvr>
  <p:transition spd="med">
    <p:split/>
    <p:sndAc>
      <p:stSnd>
        <p:snd r:embed="rId4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68313" y="860425"/>
            <a:ext cx="3671887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/>
              <a:t>El profesor</a:t>
            </a:r>
          </a:p>
          <a:p>
            <a:pPr algn="ctr"/>
            <a:r>
              <a:rPr lang="es-ES_tradnl" sz="2800"/>
              <a:t>accede y se</a:t>
            </a:r>
          </a:p>
          <a:p>
            <a:pPr algn="ctr"/>
            <a:r>
              <a:rPr lang="es-ES_tradnl" sz="2800"/>
              <a:t>dirigen al</a:t>
            </a:r>
          </a:p>
          <a:p>
            <a:pPr algn="ctr"/>
            <a:r>
              <a:rPr lang="es-ES_tradnl" sz="2800"/>
              <a:t>tee de salida, </a:t>
            </a:r>
          </a:p>
          <a:p>
            <a:pPr algn="ctr"/>
            <a:r>
              <a:rPr lang="es-ES_tradnl" sz="2800"/>
              <a:t>mientras se</a:t>
            </a:r>
          </a:p>
          <a:p>
            <a:pPr algn="ctr"/>
            <a:r>
              <a:rPr lang="es-ES_tradnl" sz="2800"/>
              <a:t>forma un</a:t>
            </a:r>
          </a:p>
          <a:p>
            <a:pPr algn="ctr"/>
            <a:r>
              <a:rPr lang="es-ES_tradnl" sz="2800"/>
              <a:t>grupo muy</a:t>
            </a:r>
          </a:p>
          <a:p>
            <a:pPr algn="ctr"/>
            <a:r>
              <a:rPr lang="es-ES_tradnl" sz="2800"/>
              <a:t>grande de gente</a:t>
            </a:r>
          </a:p>
          <a:p>
            <a:pPr algn="ctr"/>
            <a:r>
              <a:rPr lang="es-ES_tradnl" sz="2800"/>
              <a:t>para ver al</a:t>
            </a:r>
          </a:p>
          <a:p>
            <a:pPr algn="ctr"/>
            <a:r>
              <a:rPr lang="es-ES_tradnl" sz="2800"/>
              <a:t>de Bilbao.</a:t>
            </a:r>
          </a:p>
        </p:txBody>
      </p:sp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4876800" y="1262063"/>
          <a:ext cx="4114800" cy="3914775"/>
        </p:xfrm>
        <a:graphic>
          <a:graphicData uri="http://schemas.openxmlformats.org/presentationml/2006/ole">
            <p:oleObj spid="_x0000_s11269" name="Imagen" r:id="rId5" imgW="782640" imgH="744840" progId="MS_ClipArt_Gallery.2">
              <p:embed/>
            </p:oleObj>
          </a:graphicData>
        </a:graphic>
      </p:graphicFrame>
    </p:spTree>
  </p:cSld>
  <p:clrMapOvr>
    <a:masterClrMapping/>
  </p:clrMapOvr>
  <p:transition spd="med">
    <p:split/>
    <p:sndAc>
      <p:stSnd>
        <p:snd r:embed="rId4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95288" y="1052513"/>
            <a:ext cx="3816350" cy="49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3600"/>
              <a:t>- </a:t>
            </a:r>
            <a:r>
              <a:rPr lang="es-ES_tradnl" sz="2800"/>
              <a:t>Ha jugado Vd.</a:t>
            </a:r>
          </a:p>
          <a:p>
            <a:r>
              <a:rPr lang="es-ES_tradnl" sz="2800"/>
              <a:t>  alguna vez a</a:t>
            </a:r>
          </a:p>
          <a:p>
            <a:r>
              <a:rPr lang="es-ES_tradnl" sz="2800"/>
              <a:t>  golf, o a mini-</a:t>
            </a:r>
          </a:p>
          <a:p>
            <a:r>
              <a:rPr lang="es-ES_tradnl" sz="2800"/>
              <a:t>  golf, o aunque   </a:t>
            </a:r>
          </a:p>
          <a:p>
            <a:r>
              <a:rPr lang="es-ES_tradnl" sz="2800"/>
              <a:t>  sea a hockey</a:t>
            </a:r>
          </a:p>
          <a:p>
            <a:r>
              <a:rPr lang="es-ES_tradnl" sz="2800"/>
              <a:t>  hierba ... ? </a:t>
            </a:r>
          </a:p>
          <a:p>
            <a:endParaRPr lang="es-ES_tradnl" sz="2800"/>
          </a:p>
          <a:p>
            <a:r>
              <a:rPr lang="es-ES_tradnl" sz="2800"/>
              <a:t>- Qué hostias !</a:t>
            </a:r>
          </a:p>
          <a:p>
            <a:r>
              <a:rPr lang="es-ES_tradnl" sz="2800"/>
              <a:t>  Yo solo a pala,</a:t>
            </a:r>
          </a:p>
          <a:p>
            <a:r>
              <a:rPr lang="es-ES_tradnl" sz="2800"/>
              <a:t>  en el frontón.</a:t>
            </a:r>
          </a:p>
          <a:p>
            <a:pPr algn="ctr"/>
            <a:endParaRPr lang="es-ES_tradnl" sz="2800"/>
          </a:p>
        </p:txBody>
      </p:sp>
      <p:graphicFrame>
        <p:nvGraphicFramePr>
          <p:cNvPr id="9238" name="Rectangle 22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p:oleObj spid="_x0000_s9238" name="Imagen" r:id="rId5" imgW="0" imgH="0" progId="MS_ClipArt_Gallery.2">
              <p:embed/>
            </p:oleObj>
          </a:graphicData>
        </a:graphic>
      </p:graphicFrame>
      <p:grpSp>
        <p:nvGrpSpPr>
          <p:cNvPr id="9380" name="Group 164"/>
          <p:cNvGrpSpPr>
            <a:grpSpLocks/>
          </p:cNvGrpSpPr>
          <p:nvPr/>
        </p:nvGrpSpPr>
        <p:grpSpPr bwMode="auto">
          <a:xfrm>
            <a:off x="4876800" y="1752600"/>
            <a:ext cx="4038600" cy="3141663"/>
            <a:chOff x="3072" y="1104"/>
            <a:chExt cx="2544" cy="1979"/>
          </a:xfrm>
        </p:grpSpPr>
        <p:sp>
          <p:nvSpPr>
            <p:cNvPr id="9240" name="Freeform 24"/>
            <p:cNvSpPr>
              <a:spLocks/>
            </p:cNvSpPr>
            <p:nvPr/>
          </p:nvSpPr>
          <p:spPr bwMode="auto">
            <a:xfrm>
              <a:off x="3072" y="1410"/>
              <a:ext cx="1508" cy="1467"/>
            </a:xfrm>
            <a:custGeom>
              <a:avLst/>
              <a:gdLst/>
              <a:ahLst/>
              <a:cxnLst>
                <a:cxn ang="0">
                  <a:pos x="2210" y="2749"/>
                </a:cxn>
                <a:cxn ang="0">
                  <a:pos x="2458" y="2588"/>
                </a:cxn>
                <a:cxn ang="0">
                  <a:pos x="2658" y="2394"/>
                </a:cxn>
                <a:cxn ang="0">
                  <a:pos x="2825" y="2157"/>
                </a:cxn>
                <a:cxn ang="0">
                  <a:pos x="2939" y="1902"/>
                </a:cxn>
                <a:cxn ang="0">
                  <a:pos x="2985" y="1688"/>
                </a:cxn>
                <a:cxn ang="0">
                  <a:pos x="2996" y="1488"/>
                </a:cxn>
                <a:cxn ang="0">
                  <a:pos x="2930" y="1002"/>
                </a:cxn>
                <a:cxn ang="0">
                  <a:pos x="2731" y="618"/>
                </a:cxn>
                <a:cxn ang="0">
                  <a:pos x="2460" y="352"/>
                </a:cxn>
                <a:cxn ang="0">
                  <a:pos x="2174" y="171"/>
                </a:cxn>
                <a:cxn ang="0">
                  <a:pos x="2009" y="100"/>
                </a:cxn>
                <a:cxn ang="0">
                  <a:pos x="1820" y="46"/>
                </a:cxn>
                <a:cxn ang="0">
                  <a:pos x="1612" y="15"/>
                </a:cxn>
                <a:cxn ang="0">
                  <a:pos x="1384" y="15"/>
                </a:cxn>
                <a:cxn ang="0">
                  <a:pos x="1163" y="47"/>
                </a:cxn>
                <a:cxn ang="0">
                  <a:pos x="969" y="103"/>
                </a:cxn>
                <a:cxn ang="0">
                  <a:pos x="700" y="231"/>
                </a:cxn>
                <a:cxn ang="0">
                  <a:pos x="386" y="530"/>
                </a:cxn>
                <a:cxn ang="0">
                  <a:pos x="182" y="891"/>
                </a:cxn>
                <a:cxn ang="0">
                  <a:pos x="33" y="1266"/>
                </a:cxn>
                <a:cxn ang="0">
                  <a:pos x="28" y="1676"/>
                </a:cxn>
                <a:cxn ang="0">
                  <a:pos x="136" y="2037"/>
                </a:cxn>
                <a:cxn ang="0">
                  <a:pos x="285" y="2298"/>
                </a:cxn>
                <a:cxn ang="0">
                  <a:pos x="452" y="2509"/>
                </a:cxn>
                <a:cxn ang="0">
                  <a:pos x="624" y="2648"/>
                </a:cxn>
                <a:cxn ang="0">
                  <a:pos x="740" y="2711"/>
                </a:cxn>
                <a:cxn ang="0">
                  <a:pos x="1075" y="2830"/>
                </a:cxn>
                <a:cxn ang="0">
                  <a:pos x="1401" y="2933"/>
                </a:cxn>
                <a:cxn ang="0">
                  <a:pos x="1269" y="2919"/>
                </a:cxn>
                <a:cxn ang="0">
                  <a:pos x="1031" y="2842"/>
                </a:cxn>
                <a:cxn ang="0">
                  <a:pos x="748" y="2734"/>
                </a:cxn>
                <a:cxn ang="0">
                  <a:pos x="630" y="2665"/>
                </a:cxn>
                <a:cxn ang="0">
                  <a:pos x="471" y="2545"/>
                </a:cxn>
                <a:cxn ang="0">
                  <a:pos x="296" y="2337"/>
                </a:cxn>
                <a:cxn ang="0">
                  <a:pos x="144" y="2085"/>
                </a:cxn>
                <a:cxn ang="0">
                  <a:pos x="25" y="1735"/>
                </a:cxn>
                <a:cxn ang="0">
                  <a:pos x="10" y="1323"/>
                </a:cxn>
                <a:cxn ang="0">
                  <a:pos x="145" y="938"/>
                </a:cxn>
                <a:cxn ang="0">
                  <a:pos x="340" y="571"/>
                </a:cxn>
                <a:cxn ang="0">
                  <a:pos x="639" y="258"/>
                </a:cxn>
                <a:cxn ang="0">
                  <a:pos x="939" y="102"/>
                </a:cxn>
                <a:cxn ang="0">
                  <a:pos x="1130" y="42"/>
                </a:cxn>
                <a:cxn ang="0">
                  <a:pos x="1349" y="6"/>
                </a:cxn>
                <a:cxn ang="0">
                  <a:pos x="1581" y="3"/>
                </a:cxn>
                <a:cxn ang="0">
                  <a:pos x="1795" y="29"/>
                </a:cxn>
                <a:cxn ang="0">
                  <a:pos x="1989" y="81"/>
                </a:cxn>
                <a:cxn ang="0">
                  <a:pos x="2159" y="150"/>
                </a:cxn>
                <a:cxn ang="0">
                  <a:pos x="2427" y="309"/>
                </a:cxn>
                <a:cxn ang="0">
                  <a:pos x="2708" y="569"/>
                </a:cxn>
                <a:cxn ang="0">
                  <a:pos x="2924" y="935"/>
                </a:cxn>
                <a:cxn ang="0">
                  <a:pos x="3016" y="1455"/>
                </a:cxn>
                <a:cxn ang="0">
                  <a:pos x="3009" y="1662"/>
                </a:cxn>
                <a:cxn ang="0">
                  <a:pos x="2976" y="1836"/>
                </a:cxn>
                <a:cxn ang="0">
                  <a:pos x="2930" y="2005"/>
                </a:cxn>
                <a:cxn ang="0">
                  <a:pos x="2774" y="2270"/>
                </a:cxn>
                <a:cxn ang="0">
                  <a:pos x="2591" y="2489"/>
                </a:cxn>
                <a:cxn ang="0">
                  <a:pos x="2370" y="2669"/>
                </a:cxn>
                <a:cxn ang="0">
                  <a:pos x="2089" y="2822"/>
                </a:cxn>
                <a:cxn ang="0">
                  <a:pos x="1943" y="2875"/>
                </a:cxn>
              </a:cxnLst>
              <a:rect l="0" t="0" r="r" b="b"/>
              <a:pathLst>
                <a:path w="3016" h="2933">
                  <a:moveTo>
                    <a:pt x="1943" y="2875"/>
                  </a:moveTo>
                  <a:lnTo>
                    <a:pt x="1993" y="2855"/>
                  </a:lnTo>
                  <a:lnTo>
                    <a:pt x="2039" y="2834"/>
                  </a:lnTo>
                  <a:lnTo>
                    <a:pt x="2083" y="2813"/>
                  </a:lnTo>
                  <a:lnTo>
                    <a:pt x="2126" y="2792"/>
                  </a:lnTo>
                  <a:lnTo>
                    <a:pt x="2169" y="2771"/>
                  </a:lnTo>
                  <a:lnTo>
                    <a:pt x="2210" y="2749"/>
                  </a:lnTo>
                  <a:lnTo>
                    <a:pt x="2249" y="2728"/>
                  </a:lnTo>
                  <a:lnTo>
                    <a:pt x="2287" y="2705"/>
                  </a:lnTo>
                  <a:lnTo>
                    <a:pt x="2324" y="2684"/>
                  </a:lnTo>
                  <a:lnTo>
                    <a:pt x="2361" y="2660"/>
                  </a:lnTo>
                  <a:lnTo>
                    <a:pt x="2394" y="2637"/>
                  </a:lnTo>
                  <a:lnTo>
                    <a:pt x="2428" y="2612"/>
                  </a:lnTo>
                  <a:lnTo>
                    <a:pt x="2458" y="2588"/>
                  </a:lnTo>
                  <a:lnTo>
                    <a:pt x="2489" y="2563"/>
                  </a:lnTo>
                  <a:lnTo>
                    <a:pt x="2520" y="2536"/>
                  </a:lnTo>
                  <a:lnTo>
                    <a:pt x="2549" y="2509"/>
                  </a:lnTo>
                  <a:lnTo>
                    <a:pt x="2577" y="2481"/>
                  </a:lnTo>
                  <a:lnTo>
                    <a:pt x="2605" y="2452"/>
                  </a:lnTo>
                  <a:lnTo>
                    <a:pt x="2632" y="2424"/>
                  </a:lnTo>
                  <a:lnTo>
                    <a:pt x="2658" y="2394"/>
                  </a:lnTo>
                  <a:lnTo>
                    <a:pt x="2684" y="2363"/>
                  </a:lnTo>
                  <a:lnTo>
                    <a:pt x="2709" y="2331"/>
                  </a:lnTo>
                  <a:lnTo>
                    <a:pt x="2733" y="2298"/>
                  </a:lnTo>
                  <a:lnTo>
                    <a:pt x="2757" y="2265"/>
                  </a:lnTo>
                  <a:lnTo>
                    <a:pt x="2780" y="2230"/>
                  </a:lnTo>
                  <a:lnTo>
                    <a:pt x="2803" y="2194"/>
                  </a:lnTo>
                  <a:lnTo>
                    <a:pt x="2825" y="2157"/>
                  </a:lnTo>
                  <a:lnTo>
                    <a:pt x="2846" y="2121"/>
                  </a:lnTo>
                  <a:lnTo>
                    <a:pt x="2868" y="2081"/>
                  </a:lnTo>
                  <a:lnTo>
                    <a:pt x="2889" y="2042"/>
                  </a:lnTo>
                  <a:lnTo>
                    <a:pt x="2911" y="2000"/>
                  </a:lnTo>
                  <a:lnTo>
                    <a:pt x="2931" y="1958"/>
                  </a:lnTo>
                  <a:lnTo>
                    <a:pt x="2935" y="1926"/>
                  </a:lnTo>
                  <a:lnTo>
                    <a:pt x="2939" y="1902"/>
                  </a:lnTo>
                  <a:lnTo>
                    <a:pt x="2943" y="1883"/>
                  </a:lnTo>
                  <a:lnTo>
                    <a:pt x="2947" y="1867"/>
                  </a:lnTo>
                  <a:lnTo>
                    <a:pt x="2950" y="1851"/>
                  </a:lnTo>
                  <a:lnTo>
                    <a:pt x="2956" y="1834"/>
                  </a:lnTo>
                  <a:lnTo>
                    <a:pt x="2962" y="1812"/>
                  </a:lnTo>
                  <a:lnTo>
                    <a:pt x="2971" y="1785"/>
                  </a:lnTo>
                  <a:lnTo>
                    <a:pt x="2985" y="1688"/>
                  </a:lnTo>
                  <a:lnTo>
                    <a:pt x="2991" y="1660"/>
                  </a:lnTo>
                  <a:lnTo>
                    <a:pt x="2995" y="1636"/>
                  </a:lnTo>
                  <a:lnTo>
                    <a:pt x="2995" y="1610"/>
                  </a:lnTo>
                  <a:lnTo>
                    <a:pt x="2996" y="1580"/>
                  </a:lnTo>
                  <a:lnTo>
                    <a:pt x="2996" y="1547"/>
                  </a:lnTo>
                  <a:lnTo>
                    <a:pt x="2996" y="1517"/>
                  </a:lnTo>
                  <a:lnTo>
                    <a:pt x="2996" y="1488"/>
                  </a:lnTo>
                  <a:lnTo>
                    <a:pt x="2996" y="1455"/>
                  </a:lnTo>
                  <a:lnTo>
                    <a:pt x="3000" y="1352"/>
                  </a:lnTo>
                  <a:lnTo>
                    <a:pt x="2982" y="1274"/>
                  </a:lnTo>
                  <a:lnTo>
                    <a:pt x="2969" y="1200"/>
                  </a:lnTo>
                  <a:lnTo>
                    <a:pt x="2957" y="1131"/>
                  </a:lnTo>
                  <a:lnTo>
                    <a:pt x="2944" y="1065"/>
                  </a:lnTo>
                  <a:lnTo>
                    <a:pt x="2930" y="1002"/>
                  </a:lnTo>
                  <a:lnTo>
                    <a:pt x="2912" y="938"/>
                  </a:lnTo>
                  <a:lnTo>
                    <a:pt x="2888" y="876"/>
                  </a:lnTo>
                  <a:lnTo>
                    <a:pt x="2856" y="811"/>
                  </a:lnTo>
                  <a:lnTo>
                    <a:pt x="2827" y="759"/>
                  </a:lnTo>
                  <a:lnTo>
                    <a:pt x="2795" y="710"/>
                  </a:lnTo>
                  <a:lnTo>
                    <a:pt x="2764" y="663"/>
                  </a:lnTo>
                  <a:lnTo>
                    <a:pt x="2731" y="618"/>
                  </a:lnTo>
                  <a:lnTo>
                    <a:pt x="2696" y="575"/>
                  </a:lnTo>
                  <a:lnTo>
                    <a:pt x="2661" y="533"/>
                  </a:lnTo>
                  <a:lnTo>
                    <a:pt x="2625" y="494"/>
                  </a:lnTo>
                  <a:lnTo>
                    <a:pt x="2586" y="457"/>
                  </a:lnTo>
                  <a:lnTo>
                    <a:pt x="2545" y="420"/>
                  </a:lnTo>
                  <a:lnTo>
                    <a:pt x="2505" y="385"/>
                  </a:lnTo>
                  <a:lnTo>
                    <a:pt x="2460" y="352"/>
                  </a:lnTo>
                  <a:lnTo>
                    <a:pt x="2418" y="319"/>
                  </a:lnTo>
                  <a:lnTo>
                    <a:pt x="2371" y="287"/>
                  </a:lnTo>
                  <a:lnTo>
                    <a:pt x="2322" y="254"/>
                  </a:lnTo>
                  <a:lnTo>
                    <a:pt x="2271" y="225"/>
                  </a:lnTo>
                  <a:lnTo>
                    <a:pt x="2218" y="194"/>
                  </a:lnTo>
                  <a:lnTo>
                    <a:pt x="2196" y="183"/>
                  </a:lnTo>
                  <a:lnTo>
                    <a:pt x="2174" y="171"/>
                  </a:lnTo>
                  <a:lnTo>
                    <a:pt x="2153" y="161"/>
                  </a:lnTo>
                  <a:lnTo>
                    <a:pt x="2130" y="150"/>
                  </a:lnTo>
                  <a:lnTo>
                    <a:pt x="2107" y="140"/>
                  </a:lnTo>
                  <a:lnTo>
                    <a:pt x="2083" y="130"/>
                  </a:lnTo>
                  <a:lnTo>
                    <a:pt x="2059" y="119"/>
                  </a:lnTo>
                  <a:lnTo>
                    <a:pt x="2035" y="109"/>
                  </a:lnTo>
                  <a:lnTo>
                    <a:pt x="2009" y="100"/>
                  </a:lnTo>
                  <a:lnTo>
                    <a:pt x="1984" y="91"/>
                  </a:lnTo>
                  <a:lnTo>
                    <a:pt x="1957" y="83"/>
                  </a:lnTo>
                  <a:lnTo>
                    <a:pt x="1931" y="75"/>
                  </a:lnTo>
                  <a:lnTo>
                    <a:pt x="1904" y="67"/>
                  </a:lnTo>
                  <a:lnTo>
                    <a:pt x="1877" y="60"/>
                  </a:lnTo>
                  <a:lnTo>
                    <a:pt x="1849" y="52"/>
                  </a:lnTo>
                  <a:lnTo>
                    <a:pt x="1820" y="46"/>
                  </a:lnTo>
                  <a:lnTo>
                    <a:pt x="1792" y="41"/>
                  </a:lnTo>
                  <a:lnTo>
                    <a:pt x="1763" y="34"/>
                  </a:lnTo>
                  <a:lnTo>
                    <a:pt x="1734" y="29"/>
                  </a:lnTo>
                  <a:lnTo>
                    <a:pt x="1703" y="25"/>
                  </a:lnTo>
                  <a:lnTo>
                    <a:pt x="1674" y="22"/>
                  </a:lnTo>
                  <a:lnTo>
                    <a:pt x="1642" y="18"/>
                  </a:lnTo>
                  <a:lnTo>
                    <a:pt x="1612" y="15"/>
                  </a:lnTo>
                  <a:lnTo>
                    <a:pt x="1580" y="13"/>
                  </a:lnTo>
                  <a:lnTo>
                    <a:pt x="1548" y="11"/>
                  </a:lnTo>
                  <a:lnTo>
                    <a:pt x="1515" y="11"/>
                  </a:lnTo>
                  <a:lnTo>
                    <a:pt x="1483" y="11"/>
                  </a:lnTo>
                  <a:lnTo>
                    <a:pt x="1450" y="11"/>
                  </a:lnTo>
                  <a:lnTo>
                    <a:pt x="1417" y="13"/>
                  </a:lnTo>
                  <a:lnTo>
                    <a:pt x="1384" y="15"/>
                  </a:lnTo>
                  <a:lnTo>
                    <a:pt x="1350" y="18"/>
                  </a:lnTo>
                  <a:lnTo>
                    <a:pt x="1316" y="22"/>
                  </a:lnTo>
                  <a:lnTo>
                    <a:pt x="1284" y="25"/>
                  </a:lnTo>
                  <a:lnTo>
                    <a:pt x="1254" y="31"/>
                  </a:lnTo>
                  <a:lnTo>
                    <a:pt x="1223" y="36"/>
                  </a:lnTo>
                  <a:lnTo>
                    <a:pt x="1193" y="41"/>
                  </a:lnTo>
                  <a:lnTo>
                    <a:pt x="1163" y="47"/>
                  </a:lnTo>
                  <a:lnTo>
                    <a:pt x="1134" y="55"/>
                  </a:lnTo>
                  <a:lnTo>
                    <a:pt x="1105" y="61"/>
                  </a:lnTo>
                  <a:lnTo>
                    <a:pt x="1077" y="69"/>
                  </a:lnTo>
                  <a:lnTo>
                    <a:pt x="1049" y="78"/>
                  </a:lnTo>
                  <a:lnTo>
                    <a:pt x="1022" y="85"/>
                  </a:lnTo>
                  <a:lnTo>
                    <a:pt x="996" y="93"/>
                  </a:lnTo>
                  <a:lnTo>
                    <a:pt x="969" y="103"/>
                  </a:lnTo>
                  <a:lnTo>
                    <a:pt x="944" y="112"/>
                  </a:lnTo>
                  <a:lnTo>
                    <a:pt x="920" y="122"/>
                  </a:lnTo>
                  <a:lnTo>
                    <a:pt x="895" y="131"/>
                  </a:lnTo>
                  <a:lnTo>
                    <a:pt x="871" y="141"/>
                  </a:lnTo>
                  <a:lnTo>
                    <a:pt x="812" y="168"/>
                  </a:lnTo>
                  <a:lnTo>
                    <a:pt x="754" y="197"/>
                  </a:lnTo>
                  <a:lnTo>
                    <a:pt x="700" y="231"/>
                  </a:lnTo>
                  <a:lnTo>
                    <a:pt x="648" y="267"/>
                  </a:lnTo>
                  <a:lnTo>
                    <a:pt x="598" y="305"/>
                  </a:lnTo>
                  <a:lnTo>
                    <a:pt x="551" y="345"/>
                  </a:lnTo>
                  <a:lnTo>
                    <a:pt x="507" y="389"/>
                  </a:lnTo>
                  <a:lnTo>
                    <a:pt x="464" y="434"/>
                  </a:lnTo>
                  <a:lnTo>
                    <a:pt x="424" y="481"/>
                  </a:lnTo>
                  <a:lnTo>
                    <a:pt x="386" y="530"/>
                  </a:lnTo>
                  <a:lnTo>
                    <a:pt x="351" y="579"/>
                  </a:lnTo>
                  <a:lnTo>
                    <a:pt x="318" y="630"/>
                  </a:lnTo>
                  <a:lnTo>
                    <a:pt x="287" y="682"/>
                  </a:lnTo>
                  <a:lnTo>
                    <a:pt x="258" y="735"/>
                  </a:lnTo>
                  <a:lnTo>
                    <a:pt x="230" y="789"/>
                  </a:lnTo>
                  <a:lnTo>
                    <a:pt x="204" y="843"/>
                  </a:lnTo>
                  <a:lnTo>
                    <a:pt x="182" y="891"/>
                  </a:lnTo>
                  <a:lnTo>
                    <a:pt x="157" y="941"/>
                  </a:lnTo>
                  <a:lnTo>
                    <a:pt x="133" y="993"/>
                  </a:lnTo>
                  <a:lnTo>
                    <a:pt x="108" y="1046"/>
                  </a:lnTo>
                  <a:lnTo>
                    <a:pt x="85" y="1102"/>
                  </a:lnTo>
                  <a:lnTo>
                    <a:pt x="64" y="1157"/>
                  </a:lnTo>
                  <a:lnTo>
                    <a:pt x="46" y="1211"/>
                  </a:lnTo>
                  <a:lnTo>
                    <a:pt x="33" y="1266"/>
                  </a:lnTo>
                  <a:lnTo>
                    <a:pt x="23" y="1324"/>
                  </a:lnTo>
                  <a:lnTo>
                    <a:pt x="17" y="1384"/>
                  </a:lnTo>
                  <a:lnTo>
                    <a:pt x="13" y="1443"/>
                  </a:lnTo>
                  <a:lnTo>
                    <a:pt x="13" y="1502"/>
                  </a:lnTo>
                  <a:lnTo>
                    <a:pt x="15" y="1561"/>
                  </a:lnTo>
                  <a:lnTo>
                    <a:pt x="20" y="1619"/>
                  </a:lnTo>
                  <a:lnTo>
                    <a:pt x="28" y="1676"/>
                  </a:lnTo>
                  <a:lnTo>
                    <a:pt x="38" y="1732"/>
                  </a:lnTo>
                  <a:lnTo>
                    <a:pt x="51" y="1788"/>
                  </a:lnTo>
                  <a:lnTo>
                    <a:pt x="65" y="1841"/>
                  </a:lnTo>
                  <a:lnTo>
                    <a:pt x="80" y="1893"/>
                  </a:lnTo>
                  <a:lnTo>
                    <a:pt x="97" y="1944"/>
                  </a:lnTo>
                  <a:lnTo>
                    <a:pt x="116" y="1991"/>
                  </a:lnTo>
                  <a:lnTo>
                    <a:pt x="136" y="2037"/>
                  </a:lnTo>
                  <a:lnTo>
                    <a:pt x="156" y="2080"/>
                  </a:lnTo>
                  <a:lnTo>
                    <a:pt x="178" y="2121"/>
                  </a:lnTo>
                  <a:lnTo>
                    <a:pt x="199" y="2159"/>
                  </a:lnTo>
                  <a:lnTo>
                    <a:pt x="221" y="2194"/>
                  </a:lnTo>
                  <a:lnTo>
                    <a:pt x="241" y="2230"/>
                  </a:lnTo>
                  <a:lnTo>
                    <a:pt x="263" y="2264"/>
                  </a:lnTo>
                  <a:lnTo>
                    <a:pt x="285" y="2298"/>
                  </a:lnTo>
                  <a:lnTo>
                    <a:pt x="306" y="2330"/>
                  </a:lnTo>
                  <a:lnTo>
                    <a:pt x="329" y="2362"/>
                  </a:lnTo>
                  <a:lnTo>
                    <a:pt x="352" y="2392"/>
                  </a:lnTo>
                  <a:lnTo>
                    <a:pt x="376" y="2423"/>
                  </a:lnTo>
                  <a:lnTo>
                    <a:pt x="400" y="2452"/>
                  </a:lnTo>
                  <a:lnTo>
                    <a:pt x="425" y="2481"/>
                  </a:lnTo>
                  <a:lnTo>
                    <a:pt x="452" y="2509"/>
                  </a:lnTo>
                  <a:lnTo>
                    <a:pt x="480" y="2537"/>
                  </a:lnTo>
                  <a:lnTo>
                    <a:pt x="508" y="2565"/>
                  </a:lnTo>
                  <a:lnTo>
                    <a:pt x="539" y="2592"/>
                  </a:lnTo>
                  <a:lnTo>
                    <a:pt x="570" y="2618"/>
                  </a:lnTo>
                  <a:lnTo>
                    <a:pt x="589" y="2629"/>
                  </a:lnTo>
                  <a:lnTo>
                    <a:pt x="607" y="2637"/>
                  </a:lnTo>
                  <a:lnTo>
                    <a:pt x="624" y="2648"/>
                  </a:lnTo>
                  <a:lnTo>
                    <a:pt x="640" y="2656"/>
                  </a:lnTo>
                  <a:lnTo>
                    <a:pt x="655" y="2665"/>
                  </a:lnTo>
                  <a:lnTo>
                    <a:pt x="672" y="2674"/>
                  </a:lnTo>
                  <a:lnTo>
                    <a:pt x="687" y="2683"/>
                  </a:lnTo>
                  <a:lnTo>
                    <a:pt x="704" y="2691"/>
                  </a:lnTo>
                  <a:lnTo>
                    <a:pt x="718" y="2700"/>
                  </a:lnTo>
                  <a:lnTo>
                    <a:pt x="740" y="2711"/>
                  </a:lnTo>
                  <a:lnTo>
                    <a:pt x="772" y="2725"/>
                  </a:lnTo>
                  <a:lnTo>
                    <a:pt x="812" y="2740"/>
                  </a:lnTo>
                  <a:lnTo>
                    <a:pt x="857" y="2757"/>
                  </a:lnTo>
                  <a:lnTo>
                    <a:pt x="907" y="2775"/>
                  </a:lnTo>
                  <a:lnTo>
                    <a:pt x="961" y="2792"/>
                  </a:lnTo>
                  <a:lnTo>
                    <a:pt x="1017" y="2811"/>
                  </a:lnTo>
                  <a:lnTo>
                    <a:pt x="1075" y="2830"/>
                  </a:lnTo>
                  <a:lnTo>
                    <a:pt x="1132" y="2848"/>
                  </a:lnTo>
                  <a:lnTo>
                    <a:pt x="1188" y="2866"/>
                  </a:lnTo>
                  <a:lnTo>
                    <a:pt x="1240" y="2883"/>
                  </a:lnTo>
                  <a:lnTo>
                    <a:pt x="1289" y="2898"/>
                  </a:lnTo>
                  <a:lnTo>
                    <a:pt x="1334" y="2912"/>
                  </a:lnTo>
                  <a:lnTo>
                    <a:pt x="1370" y="2923"/>
                  </a:lnTo>
                  <a:lnTo>
                    <a:pt x="1401" y="2933"/>
                  </a:lnTo>
                  <a:lnTo>
                    <a:pt x="1398" y="2933"/>
                  </a:lnTo>
                  <a:lnTo>
                    <a:pt x="1384" y="2932"/>
                  </a:lnTo>
                  <a:lnTo>
                    <a:pt x="1363" y="2931"/>
                  </a:lnTo>
                  <a:lnTo>
                    <a:pt x="1337" y="2927"/>
                  </a:lnTo>
                  <a:lnTo>
                    <a:pt x="1311" y="2924"/>
                  </a:lnTo>
                  <a:lnTo>
                    <a:pt x="1287" y="2922"/>
                  </a:lnTo>
                  <a:lnTo>
                    <a:pt x="1269" y="2919"/>
                  </a:lnTo>
                  <a:lnTo>
                    <a:pt x="1260" y="2918"/>
                  </a:lnTo>
                  <a:lnTo>
                    <a:pt x="1232" y="2909"/>
                  </a:lnTo>
                  <a:lnTo>
                    <a:pt x="1198" y="2898"/>
                  </a:lnTo>
                  <a:lnTo>
                    <a:pt x="1161" y="2885"/>
                  </a:lnTo>
                  <a:lnTo>
                    <a:pt x="1120" y="2871"/>
                  </a:lnTo>
                  <a:lnTo>
                    <a:pt x="1077" y="2857"/>
                  </a:lnTo>
                  <a:lnTo>
                    <a:pt x="1031" y="2842"/>
                  </a:lnTo>
                  <a:lnTo>
                    <a:pt x="987" y="2825"/>
                  </a:lnTo>
                  <a:lnTo>
                    <a:pt x="941" y="2809"/>
                  </a:lnTo>
                  <a:lnTo>
                    <a:pt x="897" y="2794"/>
                  </a:lnTo>
                  <a:lnTo>
                    <a:pt x="855" y="2777"/>
                  </a:lnTo>
                  <a:lnTo>
                    <a:pt x="815" y="2762"/>
                  </a:lnTo>
                  <a:lnTo>
                    <a:pt x="780" y="2747"/>
                  </a:lnTo>
                  <a:lnTo>
                    <a:pt x="748" y="2734"/>
                  </a:lnTo>
                  <a:lnTo>
                    <a:pt x="723" y="2721"/>
                  </a:lnTo>
                  <a:lnTo>
                    <a:pt x="704" y="2710"/>
                  </a:lnTo>
                  <a:lnTo>
                    <a:pt x="691" y="2700"/>
                  </a:lnTo>
                  <a:lnTo>
                    <a:pt x="676" y="2691"/>
                  </a:lnTo>
                  <a:lnTo>
                    <a:pt x="660" y="2684"/>
                  </a:lnTo>
                  <a:lnTo>
                    <a:pt x="645" y="2676"/>
                  </a:lnTo>
                  <a:lnTo>
                    <a:pt x="630" y="2665"/>
                  </a:lnTo>
                  <a:lnTo>
                    <a:pt x="613" y="2656"/>
                  </a:lnTo>
                  <a:lnTo>
                    <a:pt x="597" y="2646"/>
                  </a:lnTo>
                  <a:lnTo>
                    <a:pt x="580" y="2637"/>
                  </a:lnTo>
                  <a:lnTo>
                    <a:pt x="561" y="2627"/>
                  </a:lnTo>
                  <a:lnTo>
                    <a:pt x="530" y="2601"/>
                  </a:lnTo>
                  <a:lnTo>
                    <a:pt x="499" y="2573"/>
                  </a:lnTo>
                  <a:lnTo>
                    <a:pt x="471" y="2545"/>
                  </a:lnTo>
                  <a:lnTo>
                    <a:pt x="443" y="2517"/>
                  </a:lnTo>
                  <a:lnTo>
                    <a:pt x="417" y="2489"/>
                  </a:lnTo>
                  <a:lnTo>
                    <a:pt x="391" y="2460"/>
                  </a:lnTo>
                  <a:lnTo>
                    <a:pt x="366" y="2430"/>
                  </a:lnTo>
                  <a:lnTo>
                    <a:pt x="342" y="2400"/>
                  </a:lnTo>
                  <a:lnTo>
                    <a:pt x="319" y="2368"/>
                  </a:lnTo>
                  <a:lnTo>
                    <a:pt x="296" y="2337"/>
                  </a:lnTo>
                  <a:lnTo>
                    <a:pt x="273" y="2305"/>
                  </a:lnTo>
                  <a:lnTo>
                    <a:pt x="251" y="2270"/>
                  </a:lnTo>
                  <a:lnTo>
                    <a:pt x="230" y="2236"/>
                  </a:lnTo>
                  <a:lnTo>
                    <a:pt x="208" y="2201"/>
                  </a:lnTo>
                  <a:lnTo>
                    <a:pt x="187" y="2164"/>
                  </a:lnTo>
                  <a:lnTo>
                    <a:pt x="165" y="2126"/>
                  </a:lnTo>
                  <a:lnTo>
                    <a:pt x="144" y="2085"/>
                  </a:lnTo>
                  <a:lnTo>
                    <a:pt x="123" y="2042"/>
                  </a:lnTo>
                  <a:lnTo>
                    <a:pt x="103" y="1996"/>
                  </a:lnTo>
                  <a:lnTo>
                    <a:pt x="84" y="1947"/>
                  </a:lnTo>
                  <a:lnTo>
                    <a:pt x="67" y="1897"/>
                  </a:lnTo>
                  <a:lnTo>
                    <a:pt x="52" y="1844"/>
                  </a:lnTo>
                  <a:lnTo>
                    <a:pt x="38" y="1790"/>
                  </a:lnTo>
                  <a:lnTo>
                    <a:pt x="25" y="1735"/>
                  </a:lnTo>
                  <a:lnTo>
                    <a:pt x="15" y="1677"/>
                  </a:lnTo>
                  <a:lnTo>
                    <a:pt x="8" y="1619"/>
                  </a:lnTo>
                  <a:lnTo>
                    <a:pt x="3" y="1561"/>
                  </a:lnTo>
                  <a:lnTo>
                    <a:pt x="0" y="1502"/>
                  </a:lnTo>
                  <a:lnTo>
                    <a:pt x="0" y="1443"/>
                  </a:lnTo>
                  <a:lnTo>
                    <a:pt x="4" y="1383"/>
                  </a:lnTo>
                  <a:lnTo>
                    <a:pt x="10" y="1323"/>
                  </a:lnTo>
                  <a:lnTo>
                    <a:pt x="20" y="1265"/>
                  </a:lnTo>
                  <a:lnTo>
                    <a:pt x="33" y="1210"/>
                  </a:lnTo>
                  <a:lnTo>
                    <a:pt x="51" y="1154"/>
                  </a:lnTo>
                  <a:lnTo>
                    <a:pt x="72" y="1100"/>
                  </a:lnTo>
                  <a:lnTo>
                    <a:pt x="95" y="1044"/>
                  </a:lnTo>
                  <a:lnTo>
                    <a:pt x="121" y="991"/>
                  </a:lnTo>
                  <a:lnTo>
                    <a:pt x="145" y="938"/>
                  </a:lnTo>
                  <a:lnTo>
                    <a:pt x="169" y="888"/>
                  </a:lnTo>
                  <a:lnTo>
                    <a:pt x="192" y="839"/>
                  </a:lnTo>
                  <a:lnTo>
                    <a:pt x="217" y="785"/>
                  </a:lnTo>
                  <a:lnTo>
                    <a:pt x="245" y="730"/>
                  </a:lnTo>
                  <a:lnTo>
                    <a:pt x="274" y="677"/>
                  </a:lnTo>
                  <a:lnTo>
                    <a:pt x="306" y="624"/>
                  </a:lnTo>
                  <a:lnTo>
                    <a:pt x="340" y="571"/>
                  </a:lnTo>
                  <a:lnTo>
                    <a:pt x="376" y="523"/>
                  </a:lnTo>
                  <a:lnTo>
                    <a:pt x="414" y="474"/>
                  </a:lnTo>
                  <a:lnTo>
                    <a:pt x="455" y="427"/>
                  </a:lnTo>
                  <a:lnTo>
                    <a:pt x="497" y="381"/>
                  </a:lnTo>
                  <a:lnTo>
                    <a:pt x="541" y="338"/>
                  </a:lnTo>
                  <a:lnTo>
                    <a:pt x="589" y="297"/>
                  </a:lnTo>
                  <a:lnTo>
                    <a:pt x="639" y="258"/>
                  </a:lnTo>
                  <a:lnTo>
                    <a:pt x="691" y="222"/>
                  </a:lnTo>
                  <a:lnTo>
                    <a:pt x="747" y="188"/>
                  </a:lnTo>
                  <a:lnTo>
                    <a:pt x="804" y="158"/>
                  </a:lnTo>
                  <a:lnTo>
                    <a:pt x="865" y="131"/>
                  </a:lnTo>
                  <a:lnTo>
                    <a:pt x="889" y="121"/>
                  </a:lnTo>
                  <a:lnTo>
                    <a:pt x="913" y="112"/>
                  </a:lnTo>
                  <a:lnTo>
                    <a:pt x="939" y="102"/>
                  </a:lnTo>
                  <a:lnTo>
                    <a:pt x="964" y="93"/>
                  </a:lnTo>
                  <a:lnTo>
                    <a:pt x="991" y="84"/>
                  </a:lnTo>
                  <a:lnTo>
                    <a:pt x="1017" y="75"/>
                  </a:lnTo>
                  <a:lnTo>
                    <a:pt x="1045" y="66"/>
                  </a:lnTo>
                  <a:lnTo>
                    <a:pt x="1073" y="58"/>
                  </a:lnTo>
                  <a:lnTo>
                    <a:pt x="1101" y="51"/>
                  </a:lnTo>
                  <a:lnTo>
                    <a:pt x="1130" y="42"/>
                  </a:lnTo>
                  <a:lnTo>
                    <a:pt x="1160" y="36"/>
                  </a:lnTo>
                  <a:lnTo>
                    <a:pt x="1190" y="29"/>
                  </a:lnTo>
                  <a:lnTo>
                    <a:pt x="1221" y="24"/>
                  </a:lnTo>
                  <a:lnTo>
                    <a:pt x="1251" y="19"/>
                  </a:lnTo>
                  <a:lnTo>
                    <a:pt x="1283" y="14"/>
                  </a:lnTo>
                  <a:lnTo>
                    <a:pt x="1315" y="10"/>
                  </a:lnTo>
                  <a:lnTo>
                    <a:pt x="1349" y="6"/>
                  </a:lnTo>
                  <a:lnTo>
                    <a:pt x="1383" y="4"/>
                  </a:lnTo>
                  <a:lnTo>
                    <a:pt x="1417" y="1"/>
                  </a:lnTo>
                  <a:lnTo>
                    <a:pt x="1450" y="0"/>
                  </a:lnTo>
                  <a:lnTo>
                    <a:pt x="1483" y="0"/>
                  </a:lnTo>
                  <a:lnTo>
                    <a:pt x="1516" y="0"/>
                  </a:lnTo>
                  <a:lnTo>
                    <a:pt x="1550" y="0"/>
                  </a:lnTo>
                  <a:lnTo>
                    <a:pt x="1581" y="3"/>
                  </a:lnTo>
                  <a:lnTo>
                    <a:pt x="1613" y="4"/>
                  </a:lnTo>
                  <a:lnTo>
                    <a:pt x="1645" y="6"/>
                  </a:lnTo>
                  <a:lnTo>
                    <a:pt x="1675" y="10"/>
                  </a:lnTo>
                  <a:lnTo>
                    <a:pt x="1706" y="14"/>
                  </a:lnTo>
                  <a:lnTo>
                    <a:pt x="1736" y="19"/>
                  </a:lnTo>
                  <a:lnTo>
                    <a:pt x="1765" y="24"/>
                  </a:lnTo>
                  <a:lnTo>
                    <a:pt x="1795" y="29"/>
                  </a:lnTo>
                  <a:lnTo>
                    <a:pt x="1824" y="36"/>
                  </a:lnTo>
                  <a:lnTo>
                    <a:pt x="1853" y="42"/>
                  </a:lnTo>
                  <a:lnTo>
                    <a:pt x="1881" y="50"/>
                  </a:lnTo>
                  <a:lnTo>
                    <a:pt x="1909" y="57"/>
                  </a:lnTo>
                  <a:lnTo>
                    <a:pt x="1936" y="65"/>
                  </a:lnTo>
                  <a:lnTo>
                    <a:pt x="1962" y="72"/>
                  </a:lnTo>
                  <a:lnTo>
                    <a:pt x="1989" y="81"/>
                  </a:lnTo>
                  <a:lnTo>
                    <a:pt x="2014" y="90"/>
                  </a:lnTo>
                  <a:lnTo>
                    <a:pt x="2040" y="100"/>
                  </a:lnTo>
                  <a:lnTo>
                    <a:pt x="2065" y="109"/>
                  </a:lnTo>
                  <a:lnTo>
                    <a:pt x="2089" y="119"/>
                  </a:lnTo>
                  <a:lnTo>
                    <a:pt x="2113" y="130"/>
                  </a:lnTo>
                  <a:lnTo>
                    <a:pt x="2136" y="141"/>
                  </a:lnTo>
                  <a:lnTo>
                    <a:pt x="2159" y="150"/>
                  </a:lnTo>
                  <a:lnTo>
                    <a:pt x="2182" y="163"/>
                  </a:lnTo>
                  <a:lnTo>
                    <a:pt x="2204" y="174"/>
                  </a:lnTo>
                  <a:lnTo>
                    <a:pt x="2225" y="185"/>
                  </a:lnTo>
                  <a:lnTo>
                    <a:pt x="2279" y="216"/>
                  </a:lnTo>
                  <a:lnTo>
                    <a:pt x="2331" y="246"/>
                  </a:lnTo>
                  <a:lnTo>
                    <a:pt x="2379" y="278"/>
                  </a:lnTo>
                  <a:lnTo>
                    <a:pt x="2427" y="309"/>
                  </a:lnTo>
                  <a:lnTo>
                    <a:pt x="2470" y="344"/>
                  </a:lnTo>
                  <a:lnTo>
                    <a:pt x="2514" y="377"/>
                  </a:lnTo>
                  <a:lnTo>
                    <a:pt x="2555" y="413"/>
                  </a:lnTo>
                  <a:lnTo>
                    <a:pt x="2597" y="450"/>
                  </a:lnTo>
                  <a:lnTo>
                    <a:pt x="2634" y="488"/>
                  </a:lnTo>
                  <a:lnTo>
                    <a:pt x="2672" y="527"/>
                  </a:lnTo>
                  <a:lnTo>
                    <a:pt x="2708" y="569"/>
                  </a:lnTo>
                  <a:lnTo>
                    <a:pt x="2742" y="612"/>
                  </a:lnTo>
                  <a:lnTo>
                    <a:pt x="2775" y="658"/>
                  </a:lnTo>
                  <a:lnTo>
                    <a:pt x="2807" y="705"/>
                  </a:lnTo>
                  <a:lnTo>
                    <a:pt x="2839" y="754"/>
                  </a:lnTo>
                  <a:lnTo>
                    <a:pt x="2868" y="806"/>
                  </a:lnTo>
                  <a:lnTo>
                    <a:pt x="2900" y="871"/>
                  </a:lnTo>
                  <a:lnTo>
                    <a:pt x="2924" y="935"/>
                  </a:lnTo>
                  <a:lnTo>
                    <a:pt x="2942" y="998"/>
                  </a:lnTo>
                  <a:lnTo>
                    <a:pt x="2957" y="1063"/>
                  </a:lnTo>
                  <a:lnTo>
                    <a:pt x="2969" y="1129"/>
                  </a:lnTo>
                  <a:lnTo>
                    <a:pt x="2981" y="1199"/>
                  </a:lnTo>
                  <a:lnTo>
                    <a:pt x="2995" y="1272"/>
                  </a:lnTo>
                  <a:lnTo>
                    <a:pt x="3013" y="1351"/>
                  </a:lnTo>
                  <a:lnTo>
                    <a:pt x="3016" y="1455"/>
                  </a:lnTo>
                  <a:lnTo>
                    <a:pt x="3016" y="1488"/>
                  </a:lnTo>
                  <a:lnTo>
                    <a:pt x="3016" y="1517"/>
                  </a:lnTo>
                  <a:lnTo>
                    <a:pt x="3016" y="1547"/>
                  </a:lnTo>
                  <a:lnTo>
                    <a:pt x="3016" y="1580"/>
                  </a:lnTo>
                  <a:lnTo>
                    <a:pt x="3014" y="1610"/>
                  </a:lnTo>
                  <a:lnTo>
                    <a:pt x="3011" y="1637"/>
                  </a:lnTo>
                  <a:lnTo>
                    <a:pt x="3009" y="1662"/>
                  </a:lnTo>
                  <a:lnTo>
                    <a:pt x="3003" y="1690"/>
                  </a:lnTo>
                  <a:lnTo>
                    <a:pt x="3000" y="1708"/>
                  </a:lnTo>
                  <a:lnTo>
                    <a:pt x="2996" y="1741"/>
                  </a:lnTo>
                  <a:lnTo>
                    <a:pt x="2991" y="1774"/>
                  </a:lnTo>
                  <a:lnTo>
                    <a:pt x="2990" y="1788"/>
                  </a:lnTo>
                  <a:lnTo>
                    <a:pt x="2982" y="1815"/>
                  </a:lnTo>
                  <a:lnTo>
                    <a:pt x="2976" y="1836"/>
                  </a:lnTo>
                  <a:lnTo>
                    <a:pt x="2969" y="1854"/>
                  </a:lnTo>
                  <a:lnTo>
                    <a:pt x="2966" y="1870"/>
                  </a:lnTo>
                  <a:lnTo>
                    <a:pt x="2962" y="1887"/>
                  </a:lnTo>
                  <a:lnTo>
                    <a:pt x="2958" y="1906"/>
                  </a:lnTo>
                  <a:lnTo>
                    <a:pt x="2954" y="1930"/>
                  </a:lnTo>
                  <a:lnTo>
                    <a:pt x="2950" y="1962"/>
                  </a:lnTo>
                  <a:lnTo>
                    <a:pt x="2930" y="2005"/>
                  </a:lnTo>
                  <a:lnTo>
                    <a:pt x="2909" y="2046"/>
                  </a:lnTo>
                  <a:lnTo>
                    <a:pt x="2887" y="2086"/>
                  </a:lnTo>
                  <a:lnTo>
                    <a:pt x="2865" y="2126"/>
                  </a:lnTo>
                  <a:lnTo>
                    <a:pt x="2842" y="2164"/>
                  </a:lnTo>
                  <a:lnTo>
                    <a:pt x="2821" y="2201"/>
                  </a:lnTo>
                  <a:lnTo>
                    <a:pt x="2797" y="2236"/>
                  </a:lnTo>
                  <a:lnTo>
                    <a:pt x="2774" y="2270"/>
                  </a:lnTo>
                  <a:lnTo>
                    <a:pt x="2750" y="2305"/>
                  </a:lnTo>
                  <a:lnTo>
                    <a:pt x="2726" y="2338"/>
                  </a:lnTo>
                  <a:lnTo>
                    <a:pt x="2700" y="2370"/>
                  </a:lnTo>
                  <a:lnTo>
                    <a:pt x="2674" y="2400"/>
                  </a:lnTo>
                  <a:lnTo>
                    <a:pt x="2647" y="2430"/>
                  </a:lnTo>
                  <a:lnTo>
                    <a:pt x="2620" y="2460"/>
                  </a:lnTo>
                  <a:lnTo>
                    <a:pt x="2591" y="2489"/>
                  </a:lnTo>
                  <a:lnTo>
                    <a:pt x="2563" y="2517"/>
                  </a:lnTo>
                  <a:lnTo>
                    <a:pt x="2533" y="2543"/>
                  </a:lnTo>
                  <a:lnTo>
                    <a:pt x="2502" y="2570"/>
                  </a:lnTo>
                  <a:lnTo>
                    <a:pt x="2469" y="2596"/>
                  </a:lnTo>
                  <a:lnTo>
                    <a:pt x="2439" y="2621"/>
                  </a:lnTo>
                  <a:lnTo>
                    <a:pt x="2406" y="2645"/>
                  </a:lnTo>
                  <a:lnTo>
                    <a:pt x="2370" y="2669"/>
                  </a:lnTo>
                  <a:lnTo>
                    <a:pt x="2336" y="2691"/>
                  </a:lnTo>
                  <a:lnTo>
                    <a:pt x="2296" y="2714"/>
                  </a:lnTo>
                  <a:lnTo>
                    <a:pt x="2258" y="2735"/>
                  </a:lnTo>
                  <a:lnTo>
                    <a:pt x="2218" y="2758"/>
                  </a:lnTo>
                  <a:lnTo>
                    <a:pt x="2177" y="2780"/>
                  </a:lnTo>
                  <a:lnTo>
                    <a:pt x="2134" y="2801"/>
                  </a:lnTo>
                  <a:lnTo>
                    <a:pt x="2089" y="2822"/>
                  </a:lnTo>
                  <a:lnTo>
                    <a:pt x="2045" y="2843"/>
                  </a:lnTo>
                  <a:lnTo>
                    <a:pt x="1997" y="2863"/>
                  </a:lnTo>
                  <a:lnTo>
                    <a:pt x="1948" y="2884"/>
                  </a:lnTo>
                  <a:lnTo>
                    <a:pt x="1943" y="2884"/>
                  </a:lnTo>
                  <a:lnTo>
                    <a:pt x="1941" y="2881"/>
                  </a:lnTo>
                  <a:lnTo>
                    <a:pt x="1939" y="2877"/>
                  </a:lnTo>
                  <a:lnTo>
                    <a:pt x="1943" y="287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1" name="Freeform 25"/>
            <p:cNvSpPr>
              <a:spLocks/>
            </p:cNvSpPr>
            <p:nvPr/>
          </p:nvSpPr>
          <p:spPr bwMode="auto">
            <a:xfrm>
              <a:off x="3072" y="1410"/>
              <a:ext cx="1508" cy="1467"/>
            </a:xfrm>
            <a:custGeom>
              <a:avLst/>
              <a:gdLst/>
              <a:ahLst/>
              <a:cxnLst>
                <a:cxn ang="0">
                  <a:pos x="2210" y="2749"/>
                </a:cxn>
                <a:cxn ang="0">
                  <a:pos x="2458" y="2588"/>
                </a:cxn>
                <a:cxn ang="0">
                  <a:pos x="2658" y="2394"/>
                </a:cxn>
                <a:cxn ang="0">
                  <a:pos x="2825" y="2157"/>
                </a:cxn>
                <a:cxn ang="0">
                  <a:pos x="2939" y="1902"/>
                </a:cxn>
                <a:cxn ang="0">
                  <a:pos x="2985" y="1688"/>
                </a:cxn>
                <a:cxn ang="0">
                  <a:pos x="2996" y="1488"/>
                </a:cxn>
                <a:cxn ang="0">
                  <a:pos x="2930" y="1002"/>
                </a:cxn>
                <a:cxn ang="0">
                  <a:pos x="2731" y="618"/>
                </a:cxn>
                <a:cxn ang="0">
                  <a:pos x="2460" y="352"/>
                </a:cxn>
                <a:cxn ang="0">
                  <a:pos x="2174" y="171"/>
                </a:cxn>
                <a:cxn ang="0">
                  <a:pos x="2009" y="100"/>
                </a:cxn>
                <a:cxn ang="0">
                  <a:pos x="1820" y="46"/>
                </a:cxn>
                <a:cxn ang="0">
                  <a:pos x="1612" y="15"/>
                </a:cxn>
                <a:cxn ang="0">
                  <a:pos x="1384" y="15"/>
                </a:cxn>
                <a:cxn ang="0">
                  <a:pos x="1163" y="47"/>
                </a:cxn>
                <a:cxn ang="0">
                  <a:pos x="969" y="103"/>
                </a:cxn>
                <a:cxn ang="0">
                  <a:pos x="700" y="231"/>
                </a:cxn>
                <a:cxn ang="0">
                  <a:pos x="386" y="530"/>
                </a:cxn>
                <a:cxn ang="0">
                  <a:pos x="182" y="891"/>
                </a:cxn>
                <a:cxn ang="0">
                  <a:pos x="33" y="1266"/>
                </a:cxn>
                <a:cxn ang="0">
                  <a:pos x="28" y="1676"/>
                </a:cxn>
                <a:cxn ang="0">
                  <a:pos x="136" y="2037"/>
                </a:cxn>
                <a:cxn ang="0">
                  <a:pos x="285" y="2298"/>
                </a:cxn>
                <a:cxn ang="0">
                  <a:pos x="452" y="2509"/>
                </a:cxn>
                <a:cxn ang="0">
                  <a:pos x="624" y="2648"/>
                </a:cxn>
                <a:cxn ang="0">
                  <a:pos x="740" y="2711"/>
                </a:cxn>
                <a:cxn ang="0">
                  <a:pos x="1075" y="2830"/>
                </a:cxn>
                <a:cxn ang="0">
                  <a:pos x="1401" y="2933"/>
                </a:cxn>
                <a:cxn ang="0">
                  <a:pos x="1269" y="2919"/>
                </a:cxn>
                <a:cxn ang="0">
                  <a:pos x="1031" y="2842"/>
                </a:cxn>
                <a:cxn ang="0">
                  <a:pos x="748" y="2734"/>
                </a:cxn>
                <a:cxn ang="0">
                  <a:pos x="630" y="2665"/>
                </a:cxn>
                <a:cxn ang="0">
                  <a:pos x="471" y="2545"/>
                </a:cxn>
                <a:cxn ang="0">
                  <a:pos x="296" y="2337"/>
                </a:cxn>
                <a:cxn ang="0">
                  <a:pos x="144" y="2085"/>
                </a:cxn>
                <a:cxn ang="0">
                  <a:pos x="25" y="1735"/>
                </a:cxn>
                <a:cxn ang="0">
                  <a:pos x="10" y="1323"/>
                </a:cxn>
                <a:cxn ang="0">
                  <a:pos x="145" y="938"/>
                </a:cxn>
                <a:cxn ang="0">
                  <a:pos x="340" y="571"/>
                </a:cxn>
                <a:cxn ang="0">
                  <a:pos x="639" y="258"/>
                </a:cxn>
                <a:cxn ang="0">
                  <a:pos x="939" y="102"/>
                </a:cxn>
                <a:cxn ang="0">
                  <a:pos x="1130" y="42"/>
                </a:cxn>
                <a:cxn ang="0">
                  <a:pos x="1349" y="6"/>
                </a:cxn>
                <a:cxn ang="0">
                  <a:pos x="1581" y="3"/>
                </a:cxn>
                <a:cxn ang="0">
                  <a:pos x="1795" y="29"/>
                </a:cxn>
                <a:cxn ang="0">
                  <a:pos x="1989" y="81"/>
                </a:cxn>
                <a:cxn ang="0">
                  <a:pos x="2159" y="150"/>
                </a:cxn>
                <a:cxn ang="0">
                  <a:pos x="2427" y="309"/>
                </a:cxn>
                <a:cxn ang="0">
                  <a:pos x="2708" y="569"/>
                </a:cxn>
                <a:cxn ang="0">
                  <a:pos x="2924" y="935"/>
                </a:cxn>
                <a:cxn ang="0">
                  <a:pos x="3016" y="1455"/>
                </a:cxn>
                <a:cxn ang="0">
                  <a:pos x="3009" y="1662"/>
                </a:cxn>
                <a:cxn ang="0">
                  <a:pos x="2976" y="1836"/>
                </a:cxn>
                <a:cxn ang="0">
                  <a:pos x="2930" y="2005"/>
                </a:cxn>
                <a:cxn ang="0">
                  <a:pos x="2774" y="2270"/>
                </a:cxn>
                <a:cxn ang="0">
                  <a:pos x="2591" y="2489"/>
                </a:cxn>
                <a:cxn ang="0">
                  <a:pos x="2370" y="2669"/>
                </a:cxn>
                <a:cxn ang="0">
                  <a:pos x="2089" y="2822"/>
                </a:cxn>
                <a:cxn ang="0">
                  <a:pos x="1943" y="2875"/>
                </a:cxn>
              </a:cxnLst>
              <a:rect l="0" t="0" r="r" b="b"/>
              <a:pathLst>
                <a:path w="3016" h="2933">
                  <a:moveTo>
                    <a:pt x="1943" y="2875"/>
                  </a:moveTo>
                  <a:lnTo>
                    <a:pt x="1993" y="2855"/>
                  </a:lnTo>
                  <a:lnTo>
                    <a:pt x="2039" y="2834"/>
                  </a:lnTo>
                  <a:lnTo>
                    <a:pt x="2083" y="2813"/>
                  </a:lnTo>
                  <a:lnTo>
                    <a:pt x="2126" y="2792"/>
                  </a:lnTo>
                  <a:lnTo>
                    <a:pt x="2169" y="2771"/>
                  </a:lnTo>
                  <a:lnTo>
                    <a:pt x="2210" y="2749"/>
                  </a:lnTo>
                  <a:lnTo>
                    <a:pt x="2249" y="2728"/>
                  </a:lnTo>
                  <a:lnTo>
                    <a:pt x="2287" y="2705"/>
                  </a:lnTo>
                  <a:lnTo>
                    <a:pt x="2324" y="2684"/>
                  </a:lnTo>
                  <a:lnTo>
                    <a:pt x="2361" y="2660"/>
                  </a:lnTo>
                  <a:lnTo>
                    <a:pt x="2394" y="2637"/>
                  </a:lnTo>
                  <a:lnTo>
                    <a:pt x="2428" y="2612"/>
                  </a:lnTo>
                  <a:lnTo>
                    <a:pt x="2458" y="2588"/>
                  </a:lnTo>
                  <a:lnTo>
                    <a:pt x="2489" y="2563"/>
                  </a:lnTo>
                  <a:lnTo>
                    <a:pt x="2520" y="2536"/>
                  </a:lnTo>
                  <a:lnTo>
                    <a:pt x="2549" y="2509"/>
                  </a:lnTo>
                  <a:lnTo>
                    <a:pt x="2577" y="2481"/>
                  </a:lnTo>
                  <a:lnTo>
                    <a:pt x="2605" y="2452"/>
                  </a:lnTo>
                  <a:lnTo>
                    <a:pt x="2632" y="2424"/>
                  </a:lnTo>
                  <a:lnTo>
                    <a:pt x="2658" y="2394"/>
                  </a:lnTo>
                  <a:lnTo>
                    <a:pt x="2684" y="2363"/>
                  </a:lnTo>
                  <a:lnTo>
                    <a:pt x="2709" y="2331"/>
                  </a:lnTo>
                  <a:lnTo>
                    <a:pt x="2733" y="2298"/>
                  </a:lnTo>
                  <a:lnTo>
                    <a:pt x="2757" y="2265"/>
                  </a:lnTo>
                  <a:lnTo>
                    <a:pt x="2780" y="2230"/>
                  </a:lnTo>
                  <a:lnTo>
                    <a:pt x="2803" y="2194"/>
                  </a:lnTo>
                  <a:lnTo>
                    <a:pt x="2825" y="2157"/>
                  </a:lnTo>
                  <a:lnTo>
                    <a:pt x="2846" y="2121"/>
                  </a:lnTo>
                  <a:lnTo>
                    <a:pt x="2868" y="2081"/>
                  </a:lnTo>
                  <a:lnTo>
                    <a:pt x="2889" y="2042"/>
                  </a:lnTo>
                  <a:lnTo>
                    <a:pt x="2911" y="2000"/>
                  </a:lnTo>
                  <a:lnTo>
                    <a:pt x="2931" y="1958"/>
                  </a:lnTo>
                  <a:lnTo>
                    <a:pt x="2935" y="1926"/>
                  </a:lnTo>
                  <a:lnTo>
                    <a:pt x="2939" y="1902"/>
                  </a:lnTo>
                  <a:lnTo>
                    <a:pt x="2943" y="1883"/>
                  </a:lnTo>
                  <a:lnTo>
                    <a:pt x="2947" y="1867"/>
                  </a:lnTo>
                  <a:lnTo>
                    <a:pt x="2950" y="1851"/>
                  </a:lnTo>
                  <a:lnTo>
                    <a:pt x="2956" y="1834"/>
                  </a:lnTo>
                  <a:lnTo>
                    <a:pt x="2962" y="1812"/>
                  </a:lnTo>
                  <a:lnTo>
                    <a:pt x="2971" y="1785"/>
                  </a:lnTo>
                  <a:lnTo>
                    <a:pt x="2985" y="1688"/>
                  </a:lnTo>
                  <a:lnTo>
                    <a:pt x="2991" y="1660"/>
                  </a:lnTo>
                  <a:lnTo>
                    <a:pt x="2995" y="1636"/>
                  </a:lnTo>
                  <a:lnTo>
                    <a:pt x="2995" y="1610"/>
                  </a:lnTo>
                  <a:lnTo>
                    <a:pt x="2996" y="1580"/>
                  </a:lnTo>
                  <a:lnTo>
                    <a:pt x="2996" y="1547"/>
                  </a:lnTo>
                  <a:lnTo>
                    <a:pt x="2996" y="1517"/>
                  </a:lnTo>
                  <a:lnTo>
                    <a:pt x="2996" y="1488"/>
                  </a:lnTo>
                  <a:lnTo>
                    <a:pt x="2996" y="1455"/>
                  </a:lnTo>
                  <a:lnTo>
                    <a:pt x="3000" y="1352"/>
                  </a:lnTo>
                  <a:lnTo>
                    <a:pt x="2982" y="1274"/>
                  </a:lnTo>
                  <a:lnTo>
                    <a:pt x="2969" y="1200"/>
                  </a:lnTo>
                  <a:lnTo>
                    <a:pt x="2957" y="1131"/>
                  </a:lnTo>
                  <a:lnTo>
                    <a:pt x="2944" y="1065"/>
                  </a:lnTo>
                  <a:lnTo>
                    <a:pt x="2930" y="1002"/>
                  </a:lnTo>
                  <a:lnTo>
                    <a:pt x="2912" y="938"/>
                  </a:lnTo>
                  <a:lnTo>
                    <a:pt x="2888" y="876"/>
                  </a:lnTo>
                  <a:lnTo>
                    <a:pt x="2856" y="811"/>
                  </a:lnTo>
                  <a:lnTo>
                    <a:pt x="2827" y="759"/>
                  </a:lnTo>
                  <a:lnTo>
                    <a:pt x="2795" y="710"/>
                  </a:lnTo>
                  <a:lnTo>
                    <a:pt x="2764" y="663"/>
                  </a:lnTo>
                  <a:lnTo>
                    <a:pt x="2731" y="618"/>
                  </a:lnTo>
                  <a:lnTo>
                    <a:pt x="2696" y="575"/>
                  </a:lnTo>
                  <a:lnTo>
                    <a:pt x="2661" y="533"/>
                  </a:lnTo>
                  <a:lnTo>
                    <a:pt x="2625" y="494"/>
                  </a:lnTo>
                  <a:lnTo>
                    <a:pt x="2586" y="457"/>
                  </a:lnTo>
                  <a:lnTo>
                    <a:pt x="2545" y="420"/>
                  </a:lnTo>
                  <a:lnTo>
                    <a:pt x="2505" y="385"/>
                  </a:lnTo>
                  <a:lnTo>
                    <a:pt x="2460" y="352"/>
                  </a:lnTo>
                  <a:lnTo>
                    <a:pt x="2418" y="319"/>
                  </a:lnTo>
                  <a:lnTo>
                    <a:pt x="2371" y="287"/>
                  </a:lnTo>
                  <a:lnTo>
                    <a:pt x="2322" y="254"/>
                  </a:lnTo>
                  <a:lnTo>
                    <a:pt x="2271" y="225"/>
                  </a:lnTo>
                  <a:lnTo>
                    <a:pt x="2218" y="194"/>
                  </a:lnTo>
                  <a:lnTo>
                    <a:pt x="2196" y="183"/>
                  </a:lnTo>
                  <a:lnTo>
                    <a:pt x="2174" y="171"/>
                  </a:lnTo>
                  <a:lnTo>
                    <a:pt x="2153" y="161"/>
                  </a:lnTo>
                  <a:lnTo>
                    <a:pt x="2130" y="150"/>
                  </a:lnTo>
                  <a:lnTo>
                    <a:pt x="2107" y="140"/>
                  </a:lnTo>
                  <a:lnTo>
                    <a:pt x="2083" y="130"/>
                  </a:lnTo>
                  <a:lnTo>
                    <a:pt x="2059" y="119"/>
                  </a:lnTo>
                  <a:lnTo>
                    <a:pt x="2035" y="109"/>
                  </a:lnTo>
                  <a:lnTo>
                    <a:pt x="2009" y="100"/>
                  </a:lnTo>
                  <a:lnTo>
                    <a:pt x="1984" y="91"/>
                  </a:lnTo>
                  <a:lnTo>
                    <a:pt x="1957" y="83"/>
                  </a:lnTo>
                  <a:lnTo>
                    <a:pt x="1931" y="75"/>
                  </a:lnTo>
                  <a:lnTo>
                    <a:pt x="1904" y="67"/>
                  </a:lnTo>
                  <a:lnTo>
                    <a:pt x="1877" y="60"/>
                  </a:lnTo>
                  <a:lnTo>
                    <a:pt x="1849" y="52"/>
                  </a:lnTo>
                  <a:lnTo>
                    <a:pt x="1820" y="46"/>
                  </a:lnTo>
                  <a:lnTo>
                    <a:pt x="1792" y="41"/>
                  </a:lnTo>
                  <a:lnTo>
                    <a:pt x="1763" y="34"/>
                  </a:lnTo>
                  <a:lnTo>
                    <a:pt x="1734" y="29"/>
                  </a:lnTo>
                  <a:lnTo>
                    <a:pt x="1703" y="25"/>
                  </a:lnTo>
                  <a:lnTo>
                    <a:pt x="1674" y="22"/>
                  </a:lnTo>
                  <a:lnTo>
                    <a:pt x="1642" y="18"/>
                  </a:lnTo>
                  <a:lnTo>
                    <a:pt x="1612" y="15"/>
                  </a:lnTo>
                  <a:lnTo>
                    <a:pt x="1580" y="13"/>
                  </a:lnTo>
                  <a:lnTo>
                    <a:pt x="1548" y="11"/>
                  </a:lnTo>
                  <a:lnTo>
                    <a:pt x="1515" y="11"/>
                  </a:lnTo>
                  <a:lnTo>
                    <a:pt x="1483" y="11"/>
                  </a:lnTo>
                  <a:lnTo>
                    <a:pt x="1450" y="11"/>
                  </a:lnTo>
                  <a:lnTo>
                    <a:pt x="1417" y="13"/>
                  </a:lnTo>
                  <a:lnTo>
                    <a:pt x="1384" y="15"/>
                  </a:lnTo>
                  <a:lnTo>
                    <a:pt x="1350" y="18"/>
                  </a:lnTo>
                  <a:lnTo>
                    <a:pt x="1316" y="22"/>
                  </a:lnTo>
                  <a:lnTo>
                    <a:pt x="1284" y="25"/>
                  </a:lnTo>
                  <a:lnTo>
                    <a:pt x="1254" y="31"/>
                  </a:lnTo>
                  <a:lnTo>
                    <a:pt x="1223" y="36"/>
                  </a:lnTo>
                  <a:lnTo>
                    <a:pt x="1193" y="41"/>
                  </a:lnTo>
                  <a:lnTo>
                    <a:pt x="1163" y="47"/>
                  </a:lnTo>
                  <a:lnTo>
                    <a:pt x="1134" y="55"/>
                  </a:lnTo>
                  <a:lnTo>
                    <a:pt x="1105" y="61"/>
                  </a:lnTo>
                  <a:lnTo>
                    <a:pt x="1077" y="69"/>
                  </a:lnTo>
                  <a:lnTo>
                    <a:pt x="1049" y="78"/>
                  </a:lnTo>
                  <a:lnTo>
                    <a:pt x="1022" y="85"/>
                  </a:lnTo>
                  <a:lnTo>
                    <a:pt x="996" y="93"/>
                  </a:lnTo>
                  <a:lnTo>
                    <a:pt x="969" y="103"/>
                  </a:lnTo>
                  <a:lnTo>
                    <a:pt x="944" y="112"/>
                  </a:lnTo>
                  <a:lnTo>
                    <a:pt x="920" y="122"/>
                  </a:lnTo>
                  <a:lnTo>
                    <a:pt x="895" y="131"/>
                  </a:lnTo>
                  <a:lnTo>
                    <a:pt x="871" y="141"/>
                  </a:lnTo>
                  <a:lnTo>
                    <a:pt x="812" y="168"/>
                  </a:lnTo>
                  <a:lnTo>
                    <a:pt x="754" y="197"/>
                  </a:lnTo>
                  <a:lnTo>
                    <a:pt x="700" y="231"/>
                  </a:lnTo>
                  <a:lnTo>
                    <a:pt x="648" y="267"/>
                  </a:lnTo>
                  <a:lnTo>
                    <a:pt x="598" y="305"/>
                  </a:lnTo>
                  <a:lnTo>
                    <a:pt x="551" y="345"/>
                  </a:lnTo>
                  <a:lnTo>
                    <a:pt x="507" y="389"/>
                  </a:lnTo>
                  <a:lnTo>
                    <a:pt x="464" y="434"/>
                  </a:lnTo>
                  <a:lnTo>
                    <a:pt x="424" y="481"/>
                  </a:lnTo>
                  <a:lnTo>
                    <a:pt x="386" y="530"/>
                  </a:lnTo>
                  <a:lnTo>
                    <a:pt x="351" y="579"/>
                  </a:lnTo>
                  <a:lnTo>
                    <a:pt x="318" y="630"/>
                  </a:lnTo>
                  <a:lnTo>
                    <a:pt x="287" y="682"/>
                  </a:lnTo>
                  <a:lnTo>
                    <a:pt x="258" y="735"/>
                  </a:lnTo>
                  <a:lnTo>
                    <a:pt x="230" y="789"/>
                  </a:lnTo>
                  <a:lnTo>
                    <a:pt x="204" y="843"/>
                  </a:lnTo>
                  <a:lnTo>
                    <a:pt x="182" y="891"/>
                  </a:lnTo>
                  <a:lnTo>
                    <a:pt x="157" y="941"/>
                  </a:lnTo>
                  <a:lnTo>
                    <a:pt x="133" y="993"/>
                  </a:lnTo>
                  <a:lnTo>
                    <a:pt x="108" y="1046"/>
                  </a:lnTo>
                  <a:lnTo>
                    <a:pt x="85" y="1102"/>
                  </a:lnTo>
                  <a:lnTo>
                    <a:pt x="64" y="1157"/>
                  </a:lnTo>
                  <a:lnTo>
                    <a:pt x="46" y="1211"/>
                  </a:lnTo>
                  <a:lnTo>
                    <a:pt x="33" y="1266"/>
                  </a:lnTo>
                  <a:lnTo>
                    <a:pt x="23" y="1324"/>
                  </a:lnTo>
                  <a:lnTo>
                    <a:pt x="17" y="1384"/>
                  </a:lnTo>
                  <a:lnTo>
                    <a:pt x="13" y="1443"/>
                  </a:lnTo>
                  <a:lnTo>
                    <a:pt x="13" y="1502"/>
                  </a:lnTo>
                  <a:lnTo>
                    <a:pt x="15" y="1561"/>
                  </a:lnTo>
                  <a:lnTo>
                    <a:pt x="20" y="1619"/>
                  </a:lnTo>
                  <a:lnTo>
                    <a:pt x="28" y="1676"/>
                  </a:lnTo>
                  <a:lnTo>
                    <a:pt x="38" y="1732"/>
                  </a:lnTo>
                  <a:lnTo>
                    <a:pt x="51" y="1788"/>
                  </a:lnTo>
                  <a:lnTo>
                    <a:pt x="65" y="1841"/>
                  </a:lnTo>
                  <a:lnTo>
                    <a:pt x="80" y="1893"/>
                  </a:lnTo>
                  <a:lnTo>
                    <a:pt x="97" y="1944"/>
                  </a:lnTo>
                  <a:lnTo>
                    <a:pt x="116" y="1991"/>
                  </a:lnTo>
                  <a:lnTo>
                    <a:pt x="136" y="2037"/>
                  </a:lnTo>
                  <a:lnTo>
                    <a:pt x="156" y="2080"/>
                  </a:lnTo>
                  <a:lnTo>
                    <a:pt x="178" y="2121"/>
                  </a:lnTo>
                  <a:lnTo>
                    <a:pt x="199" y="2159"/>
                  </a:lnTo>
                  <a:lnTo>
                    <a:pt x="221" y="2194"/>
                  </a:lnTo>
                  <a:lnTo>
                    <a:pt x="241" y="2230"/>
                  </a:lnTo>
                  <a:lnTo>
                    <a:pt x="263" y="2264"/>
                  </a:lnTo>
                  <a:lnTo>
                    <a:pt x="285" y="2298"/>
                  </a:lnTo>
                  <a:lnTo>
                    <a:pt x="306" y="2330"/>
                  </a:lnTo>
                  <a:lnTo>
                    <a:pt x="329" y="2362"/>
                  </a:lnTo>
                  <a:lnTo>
                    <a:pt x="352" y="2392"/>
                  </a:lnTo>
                  <a:lnTo>
                    <a:pt x="376" y="2423"/>
                  </a:lnTo>
                  <a:lnTo>
                    <a:pt x="400" y="2452"/>
                  </a:lnTo>
                  <a:lnTo>
                    <a:pt x="425" y="2481"/>
                  </a:lnTo>
                  <a:lnTo>
                    <a:pt x="452" y="2509"/>
                  </a:lnTo>
                  <a:lnTo>
                    <a:pt x="480" y="2537"/>
                  </a:lnTo>
                  <a:lnTo>
                    <a:pt x="508" y="2565"/>
                  </a:lnTo>
                  <a:lnTo>
                    <a:pt x="539" y="2592"/>
                  </a:lnTo>
                  <a:lnTo>
                    <a:pt x="570" y="2618"/>
                  </a:lnTo>
                  <a:lnTo>
                    <a:pt x="589" y="2629"/>
                  </a:lnTo>
                  <a:lnTo>
                    <a:pt x="607" y="2637"/>
                  </a:lnTo>
                  <a:lnTo>
                    <a:pt x="624" y="2648"/>
                  </a:lnTo>
                  <a:lnTo>
                    <a:pt x="640" y="2656"/>
                  </a:lnTo>
                  <a:lnTo>
                    <a:pt x="655" y="2665"/>
                  </a:lnTo>
                  <a:lnTo>
                    <a:pt x="672" y="2674"/>
                  </a:lnTo>
                  <a:lnTo>
                    <a:pt x="687" y="2683"/>
                  </a:lnTo>
                  <a:lnTo>
                    <a:pt x="704" y="2691"/>
                  </a:lnTo>
                  <a:lnTo>
                    <a:pt x="718" y="2700"/>
                  </a:lnTo>
                  <a:lnTo>
                    <a:pt x="740" y="2711"/>
                  </a:lnTo>
                  <a:lnTo>
                    <a:pt x="772" y="2725"/>
                  </a:lnTo>
                  <a:lnTo>
                    <a:pt x="812" y="2740"/>
                  </a:lnTo>
                  <a:lnTo>
                    <a:pt x="857" y="2757"/>
                  </a:lnTo>
                  <a:lnTo>
                    <a:pt x="907" y="2775"/>
                  </a:lnTo>
                  <a:lnTo>
                    <a:pt x="961" y="2792"/>
                  </a:lnTo>
                  <a:lnTo>
                    <a:pt x="1017" y="2811"/>
                  </a:lnTo>
                  <a:lnTo>
                    <a:pt x="1075" y="2830"/>
                  </a:lnTo>
                  <a:lnTo>
                    <a:pt x="1132" y="2848"/>
                  </a:lnTo>
                  <a:lnTo>
                    <a:pt x="1188" y="2866"/>
                  </a:lnTo>
                  <a:lnTo>
                    <a:pt x="1240" y="2883"/>
                  </a:lnTo>
                  <a:lnTo>
                    <a:pt x="1289" y="2898"/>
                  </a:lnTo>
                  <a:lnTo>
                    <a:pt x="1334" y="2912"/>
                  </a:lnTo>
                  <a:lnTo>
                    <a:pt x="1370" y="2923"/>
                  </a:lnTo>
                  <a:lnTo>
                    <a:pt x="1401" y="2933"/>
                  </a:lnTo>
                  <a:lnTo>
                    <a:pt x="1398" y="2933"/>
                  </a:lnTo>
                  <a:lnTo>
                    <a:pt x="1384" y="2932"/>
                  </a:lnTo>
                  <a:lnTo>
                    <a:pt x="1363" y="2931"/>
                  </a:lnTo>
                  <a:lnTo>
                    <a:pt x="1337" y="2927"/>
                  </a:lnTo>
                  <a:lnTo>
                    <a:pt x="1311" y="2924"/>
                  </a:lnTo>
                  <a:lnTo>
                    <a:pt x="1287" y="2922"/>
                  </a:lnTo>
                  <a:lnTo>
                    <a:pt x="1269" y="2919"/>
                  </a:lnTo>
                  <a:lnTo>
                    <a:pt x="1260" y="2918"/>
                  </a:lnTo>
                  <a:lnTo>
                    <a:pt x="1232" y="2909"/>
                  </a:lnTo>
                  <a:lnTo>
                    <a:pt x="1198" y="2898"/>
                  </a:lnTo>
                  <a:lnTo>
                    <a:pt x="1161" y="2885"/>
                  </a:lnTo>
                  <a:lnTo>
                    <a:pt x="1120" y="2871"/>
                  </a:lnTo>
                  <a:lnTo>
                    <a:pt x="1077" y="2857"/>
                  </a:lnTo>
                  <a:lnTo>
                    <a:pt x="1031" y="2842"/>
                  </a:lnTo>
                  <a:lnTo>
                    <a:pt x="987" y="2825"/>
                  </a:lnTo>
                  <a:lnTo>
                    <a:pt x="941" y="2809"/>
                  </a:lnTo>
                  <a:lnTo>
                    <a:pt x="897" y="2794"/>
                  </a:lnTo>
                  <a:lnTo>
                    <a:pt x="855" y="2777"/>
                  </a:lnTo>
                  <a:lnTo>
                    <a:pt x="815" y="2762"/>
                  </a:lnTo>
                  <a:lnTo>
                    <a:pt x="780" y="2747"/>
                  </a:lnTo>
                  <a:lnTo>
                    <a:pt x="748" y="2734"/>
                  </a:lnTo>
                  <a:lnTo>
                    <a:pt x="723" y="2721"/>
                  </a:lnTo>
                  <a:lnTo>
                    <a:pt x="704" y="2710"/>
                  </a:lnTo>
                  <a:lnTo>
                    <a:pt x="691" y="2700"/>
                  </a:lnTo>
                  <a:lnTo>
                    <a:pt x="676" y="2691"/>
                  </a:lnTo>
                  <a:lnTo>
                    <a:pt x="660" y="2684"/>
                  </a:lnTo>
                  <a:lnTo>
                    <a:pt x="645" y="2676"/>
                  </a:lnTo>
                  <a:lnTo>
                    <a:pt x="630" y="2665"/>
                  </a:lnTo>
                  <a:lnTo>
                    <a:pt x="613" y="2656"/>
                  </a:lnTo>
                  <a:lnTo>
                    <a:pt x="597" y="2646"/>
                  </a:lnTo>
                  <a:lnTo>
                    <a:pt x="580" y="2637"/>
                  </a:lnTo>
                  <a:lnTo>
                    <a:pt x="561" y="2627"/>
                  </a:lnTo>
                  <a:lnTo>
                    <a:pt x="530" y="2601"/>
                  </a:lnTo>
                  <a:lnTo>
                    <a:pt x="499" y="2573"/>
                  </a:lnTo>
                  <a:lnTo>
                    <a:pt x="471" y="2545"/>
                  </a:lnTo>
                  <a:lnTo>
                    <a:pt x="443" y="2517"/>
                  </a:lnTo>
                  <a:lnTo>
                    <a:pt x="417" y="2489"/>
                  </a:lnTo>
                  <a:lnTo>
                    <a:pt x="391" y="2460"/>
                  </a:lnTo>
                  <a:lnTo>
                    <a:pt x="366" y="2430"/>
                  </a:lnTo>
                  <a:lnTo>
                    <a:pt x="342" y="2400"/>
                  </a:lnTo>
                  <a:lnTo>
                    <a:pt x="319" y="2368"/>
                  </a:lnTo>
                  <a:lnTo>
                    <a:pt x="296" y="2337"/>
                  </a:lnTo>
                  <a:lnTo>
                    <a:pt x="273" y="2305"/>
                  </a:lnTo>
                  <a:lnTo>
                    <a:pt x="251" y="2270"/>
                  </a:lnTo>
                  <a:lnTo>
                    <a:pt x="230" y="2236"/>
                  </a:lnTo>
                  <a:lnTo>
                    <a:pt x="208" y="2201"/>
                  </a:lnTo>
                  <a:lnTo>
                    <a:pt x="187" y="2164"/>
                  </a:lnTo>
                  <a:lnTo>
                    <a:pt x="165" y="2126"/>
                  </a:lnTo>
                  <a:lnTo>
                    <a:pt x="144" y="2085"/>
                  </a:lnTo>
                  <a:lnTo>
                    <a:pt x="123" y="2042"/>
                  </a:lnTo>
                  <a:lnTo>
                    <a:pt x="103" y="1996"/>
                  </a:lnTo>
                  <a:lnTo>
                    <a:pt x="84" y="1947"/>
                  </a:lnTo>
                  <a:lnTo>
                    <a:pt x="67" y="1897"/>
                  </a:lnTo>
                  <a:lnTo>
                    <a:pt x="52" y="1844"/>
                  </a:lnTo>
                  <a:lnTo>
                    <a:pt x="38" y="1790"/>
                  </a:lnTo>
                  <a:lnTo>
                    <a:pt x="25" y="1735"/>
                  </a:lnTo>
                  <a:lnTo>
                    <a:pt x="15" y="1677"/>
                  </a:lnTo>
                  <a:lnTo>
                    <a:pt x="8" y="1619"/>
                  </a:lnTo>
                  <a:lnTo>
                    <a:pt x="3" y="1561"/>
                  </a:lnTo>
                  <a:lnTo>
                    <a:pt x="0" y="1502"/>
                  </a:lnTo>
                  <a:lnTo>
                    <a:pt x="0" y="1443"/>
                  </a:lnTo>
                  <a:lnTo>
                    <a:pt x="4" y="1383"/>
                  </a:lnTo>
                  <a:lnTo>
                    <a:pt x="10" y="1323"/>
                  </a:lnTo>
                  <a:lnTo>
                    <a:pt x="20" y="1265"/>
                  </a:lnTo>
                  <a:lnTo>
                    <a:pt x="33" y="1210"/>
                  </a:lnTo>
                  <a:lnTo>
                    <a:pt x="51" y="1154"/>
                  </a:lnTo>
                  <a:lnTo>
                    <a:pt x="72" y="1100"/>
                  </a:lnTo>
                  <a:lnTo>
                    <a:pt x="95" y="1044"/>
                  </a:lnTo>
                  <a:lnTo>
                    <a:pt x="121" y="991"/>
                  </a:lnTo>
                  <a:lnTo>
                    <a:pt x="145" y="938"/>
                  </a:lnTo>
                  <a:lnTo>
                    <a:pt x="169" y="888"/>
                  </a:lnTo>
                  <a:lnTo>
                    <a:pt x="192" y="839"/>
                  </a:lnTo>
                  <a:lnTo>
                    <a:pt x="217" y="785"/>
                  </a:lnTo>
                  <a:lnTo>
                    <a:pt x="245" y="730"/>
                  </a:lnTo>
                  <a:lnTo>
                    <a:pt x="274" y="677"/>
                  </a:lnTo>
                  <a:lnTo>
                    <a:pt x="306" y="624"/>
                  </a:lnTo>
                  <a:lnTo>
                    <a:pt x="340" y="571"/>
                  </a:lnTo>
                  <a:lnTo>
                    <a:pt x="376" y="523"/>
                  </a:lnTo>
                  <a:lnTo>
                    <a:pt x="414" y="474"/>
                  </a:lnTo>
                  <a:lnTo>
                    <a:pt x="455" y="427"/>
                  </a:lnTo>
                  <a:lnTo>
                    <a:pt x="497" y="381"/>
                  </a:lnTo>
                  <a:lnTo>
                    <a:pt x="541" y="338"/>
                  </a:lnTo>
                  <a:lnTo>
                    <a:pt x="589" y="297"/>
                  </a:lnTo>
                  <a:lnTo>
                    <a:pt x="639" y="258"/>
                  </a:lnTo>
                  <a:lnTo>
                    <a:pt x="691" y="222"/>
                  </a:lnTo>
                  <a:lnTo>
                    <a:pt x="747" y="188"/>
                  </a:lnTo>
                  <a:lnTo>
                    <a:pt x="804" y="158"/>
                  </a:lnTo>
                  <a:lnTo>
                    <a:pt x="865" y="131"/>
                  </a:lnTo>
                  <a:lnTo>
                    <a:pt x="889" y="121"/>
                  </a:lnTo>
                  <a:lnTo>
                    <a:pt x="913" y="112"/>
                  </a:lnTo>
                  <a:lnTo>
                    <a:pt x="939" y="102"/>
                  </a:lnTo>
                  <a:lnTo>
                    <a:pt x="964" y="93"/>
                  </a:lnTo>
                  <a:lnTo>
                    <a:pt x="991" y="84"/>
                  </a:lnTo>
                  <a:lnTo>
                    <a:pt x="1017" y="75"/>
                  </a:lnTo>
                  <a:lnTo>
                    <a:pt x="1045" y="66"/>
                  </a:lnTo>
                  <a:lnTo>
                    <a:pt x="1073" y="58"/>
                  </a:lnTo>
                  <a:lnTo>
                    <a:pt x="1101" y="51"/>
                  </a:lnTo>
                  <a:lnTo>
                    <a:pt x="1130" y="42"/>
                  </a:lnTo>
                  <a:lnTo>
                    <a:pt x="1160" y="36"/>
                  </a:lnTo>
                  <a:lnTo>
                    <a:pt x="1190" y="29"/>
                  </a:lnTo>
                  <a:lnTo>
                    <a:pt x="1221" y="24"/>
                  </a:lnTo>
                  <a:lnTo>
                    <a:pt x="1251" y="19"/>
                  </a:lnTo>
                  <a:lnTo>
                    <a:pt x="1283" y="14"/>
                  </a:lnTo>
                  <a:lnTo>
                    <a:pt x="1315" y="10"/>
                  </a:lnTo>
                  <a:lnTo>
                    <a:pt x="1349" y="6"/>
                  </a:lnTo>
                  <a:lnTo>
                    <a:pt x="1383" y="4"/>
                  </a:lnTo>
                  <a:lnTo>
                    <a:pt x="1417" y="1"/>
                  </a:lnTo>
                  <a:lnTo>
                    <a:pt x="1450" y="0"/>
                  </a:lnTo>
                  <a:lnTo>
                    <a:pt x="1483" y="0"/>
                  </a:lnTo>
                  <a:lnTo>
                    <a:pt x="1516" y="0"/>
                  </a:lnTo>
                  <a:lnTo>
                    <a:pt x="1550" y="0"/>
                  </a:lnTo>
                  <a:lnTo>
                    <a:pt x="1581" y="3"/>
                  </a:lnTo>
                  <a:lnTo>
                    <a:pt x="1613" y="4"/>
                  </a:lnTo>
                  <a:lnTo>
                    <a:pt x="1645" y="6"/>
                  </a:lnTo>
                  <a:lnTo>
                    <a:pt x="1675" y="10"/>
                  </a:lnTo>
                  <a:lnTo>
                    <a:pt x="1706" y="14"/>
                  </a:lnTo>
                  <a:lnTo>
                    <a:pt x="1736" y="19"/>
                  </a:lnTo>
                  <a:lnTo>
                    <a:pt x="1765" y="24"/>
                  </a:lnTo>
                  <a:lnTo>
                    <a:pt x="1795" y="29"/>
                  </a:lnTo>
                  <a:lnTo>
                    <a:pt x="1824" y="36"/>
                  </a:lnTo>
                  <a:lnTo>
                    <a:pt x="1853" y="42"/>
                  </a:lnTo>
                  <a:lnTo>
                    <a:pt x="1881" y="50"/>
                  </a:lnTo>
                  <a:lnTo>
                    <a:pt x="1909" y="57"/>
                  </a:lnTo>
                  <a:lnTo>
                    <a:pt x="1936" y="65"/>
                  </a:lnTo>
                  <a:lnTo>
                    <a:pt x="1962" y="72"/>
                  </a:lnTo>
                  <a:lnTo>
                    <a:pt x="1989" y="81"/>
                  </a:lnTo>
                  <a:lnTo>
                    <a:pt x="2014" y="90"/>
                  </a:lnTo>
                  <a:lnTo>
                    <a:pt x="2040" y="100"/>
                  </a:lnTo>
                  <a:lnTo>
                    <a:pt x="2065" y="109"/>
                  </a:lnTo>
                  <a:lnTo>
                    <a:pt x="2089" y="119"/>
                  </a:lnTo>
                  <a:lnTo>
                    <a:pt x="2113" y="130"/>
                  </a:lnTo>
                  <a:lnTo>
                    <a:pt x="2136" y="141"/>
                  </a:lnTo>
                  <a:lnTo>
                    <a:pt x="2159" y="150"/>
                  </a:lnTo>
                  <a:lnTo>
                    <a:pt x="2182" y="163"/>
                  </a:lnTo>
                  <a:lnTo>
                    <a:pt x="2204" y="174"/>
                  </a:lnTo>
                  <a:lnTo>
                    <a:pt x="2225" y="185"/>
                  </a:lnTo>
                  <a:lnTo>
                    <a:pt x="2279" y="216"/>
                  </a:lnTo>
                  <a:lnTo>
                    <a:pt x="2331" y="246"/>
                  </a:lnTo>
                  <a:lnTo>
                    <a:pt x="2379" y="278"/>
                  </a:lnTo>
                  <a:lnTo>
                    <a:pt x="2427" y="309"/>
                  </a:lnTo>
                  <a:lnTo>
                    <a:pt x="2470" y="344"/>
                  </a:lnTo>
                  <a:lnTo>
                    <a:pt x="2514" y="377"/>
                  </a:lnTo>
                  <a:lnTo>
                    <a:pt x="2555" y="413"/>
                  </a:lnTo>
                  <a:lnTo>
                    <a:pt x="2597" y="450"/>
                  </a:lnTo>
                  <a:lnTo>
                    <a:pt x="2634" y="488"/>
                  </a:lnTo>
                  <a:lnTo>
                    <a:pt x="2672" y="527"/>
                  </a:lnTo>
                  <a:lnTo>
                    <a:pt x="2708" y="569"/>
                  </a:lnTo>
                  <a:lnTo>
                    <a:pt x="2742" y="612"/>
                  </a:lnTo>
                  <a:lnTo>
                    <a:pt x="2775" y="658"/>
                  </a:lnTo>
                  <a:lnTo>
                    <a:pt x="2807" y="705"/>
                  </a:lnTo>
                  <a:lnTo>
                    <a:pt x="2839" y="754"/>
                  </a:lnTo>
                  <a:lnTo>
                    <a:pt x="2868" y="806"/>
                  </a:lnTo>
                  <a:lnTo>
                    <a:pt x="2900" y="871"/>
                  </a:lnTo>
                  <a:lnTo>
                    <a:pt x="2924" y="935"/>
                  </a:lnTo>
                  <a:lnTo>
                    <a:pt x="2942" y="998"/>
                  </a:lnTo>
                  <a:lnTo>
                    <a:pt x="2957" y="1063"/>
                  </a:lnTo>
                  <a:lnTo>
                    <a:pt x="2969" y="1129"/>
                  </a:lnTo>
                  <a:lnTo>
                    <a:pt x="2981" y="1199"/>
                  </a:lnTo>
                  <a:lnTo>
                    <a:pt x="2995" y="1272"/>
                  </a:lnTo>
                  <a:lnTo>
                    <a:pt x="3013" y="1351"/>
                  </a:lnTo>
                  <a:lnTo>
                    <a:pt x="3016" y="1455"/>
                  </a:lnTo>
                  <a:lnTo>
                    <a:pt x="3016" y="1488"/>
                  </a:lnTo>
                  <a:lnTo>
                    <a:pt x="3016" y="1517"/>
                  </a:lnTo>
                  <a:lnTo>
                    <a:pt x="3016" y="1547"/>
                  </a:lnTo>
                  <a:lnTo>
                    <a:pt x="3016" y="1580"/>
                  </a:lnTo>
                  <a:lnTo>
                    <a:pt x="3014" y="1610"/>
                  </a:lnTo>
                  <a:lnTo>
                    <a:pt x="3011" y="1637"/>
                  </a:lnTo>
                  <a:lnTo>
                    <a:pt x="3009" y="1662"/>
                  </a:lnTo>
                  <a:lnTo>
                    <a:pt x="3003" y="1690"/>
                  </a:lnTo>
                  <a:lnTo>
                    <a:pt x="3000" y="1708"/>
                  </a:lnTo>
                  <a:lnTo>
                    <a:pt x="2996" y="1741"/>
                  </a:lnTo>
                  <a:lnTo>
                    <a:pt x="2991" y="1774"/>
                  </a:lnTo>
                  <a:lnTo>
                    <a:pt x="2990" y="1788"/>
                  </a:lnTo>
                  <a:lnTo>
                    <a:pt x="2982" y="1815"/>
                  </a:lnTo>
                  <a:lnTo>
                    <a:pt x="2976" y="1836"/>
                  </a:lnTo>
                  <a:lnTo>
                    <a:pt x="2969" y="1854"/>
                  </a:lnTo>
                  <a:lnTo>
                    <a:pt x="2966" y="1870"/>
                  </a:lnTo>
                  <a:lnTo>
                    <a:pt x="2962" y="1887"/>
                  </a:lnTo>
                  <a:lnTo>
                    <a:pt x="2958" y="1906"/>
                  </a:lnTo>
                  <a:lnTo>
                    <a:pt x="2954" y="1930"/>
                  </a:lnTo>
                  <a:lnTo>
                    <a:pt x="2950" y="1962"/>
                  </a:lnTo>
                  <a:lnTo>
                    <a:pt x="2930" y="2005"/>
                  </a:lnTo>
                  <a:lnTo>
                    <a:pt x="2909" y="2046"/>
                  </a:lnTo>
                  <a:lnTo>
                    <a:pt x="2887" y="2086"/>
                  </a:lnTo>
                  <a:lnTo>
                    <a:pt x="2865" y="2126"/>
                  </a:lnTo>
                  <a:lnTo>
                    <a:pt x="2842" y="2164"/>
                  </a:lnTo>
                  <a:lnTo>
                    <a:pt x="2821" y="2201"/>
                  </a:lnTo>
                  <a:lnTo>
                    <a:pt x="2797" y="2236"/>
                  </a:lnTo>
                  <a:lnTo>
                    <a:pt x="2774" y="2270"/>
                  </a:lnTo>
                  <a:lnTo>
                    <a:pt x="2750" y="2305"/>
                  </a:lnTo>
                  <a:lnTo>
                    <a:pt x="2726" y="2338"/>
                  </a:lnTo>
                  <a:lnTo>
                    <a:pt x="2700" y="2370"/>
                  </a:lnTo>
                  <a:lnTo>
                    <a:pt x="2674" y="2400"/>
                  </a:lnTo>
                  <a:lnTo>
                    <a:pt x="2647" y="2430"/>
                  </a:lnTo>
                  <a:lnTo>
                    <a:pt x="2620" y="2460"/>
                  </a:lnTo>
                  <a:lnTo>
                    <a:pt x="2591" y="2489"/>
                  </a:lnTo>
                  <a:lnTo>
                    <a:pt x="2563" y="2517"/>
                  </a:lnTo>
                  <a:lnTo>
                    <a:pt x="2533" y="2543"/>
                  </a:lnTo>
                  <a:lnTo>
                    <a:pt x="2502" y="2570"/>
                  </a:lnTo>
                  <a:lnTo>
                    <a:pt x="2469" y="2596"/>
                  </a:lnTo>
                  <a:lnTo>
                    <a:pt x="2439" y="2621"/>
                  </a:lnTo>
                  <a:lnTo>
                    <a:pt x="2406" y="2645"/>
                  </a:lnTo>
                  <a:lnTo>
                    <a:pt x="2370" y="2669"/>
                  </a:lnTo>
                  <a:lnTo>
                    <a:pt x="2336" y="2691"/>
                  </a:lnTo>
                  <a:lnTo>
                    <a:pt x="2296" y="2714"/>
                  </a:lnTo>
                  <a:lnTo>
                    <a:pt x="2258" y="2735"/>
                  </a:lnTo>
                  <a:lnTo>
                    <a:pt x="2218" y="2758"/>
                  </a:lnTo>
                  <a:lnTo>
                    <a:pt x="2177" y="2780"/>
                  </a:lnTo>
                  <a:lnTo>
                    <a:pt x="2134" y="2801"/>
                  </a:lnTo>
                  <a:lnTo>
                    <a:pt x="2089" y="2822"/>
                  </a:lnTo>
                  <a:lnTo>
                    <a:pt x="2045" y="2843"/>
                  </a:lnTo>
                  <a:lnTo>
                    <a:pt x="1997" y="2863"/>
                  </a:lnTo>
                  <a:lnTo>
                    <a:pt x="1948" y="2884"/>
                  </a:lnTo>
                  <a:lnTo>
                    <a:pt x="1943" y="2884"/>
                  </a:lnTo>
                  <a:lnTo>
                    <a:pt x="1941" y="2881"/>
                  </a:lnTo>
                  <a:lnTo>
                    <a:pt x="1939" y="2877"/>
                  </a:lnTo>
                  <a:lnTo>
                    <a:pt x="1943" y="2875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2" name="Freeform 26"/>
            <p:cNvSpPr>
              <a:spLocks/>
            </p:cNvSpPr>
            <p:nvPr/>
          </p:nvSpPr>
          <p:spPr bwMode="auto">
            <a:xfrm>
              <a:off x="3648" y="2816"/>
              <a:ext cx="415" cy="50"/>
            </a:xfrm>
            <a:custGeom>
              <a:avLst/>
              <a:gdLst/>
              <a:ahLst/>
              <a:cxnLst>
                <a:cxn ang="0">
                  <a:pos x="784" y="75"/>
                </a:cxn>
                <a:cxn ang="0">
                  <a:pos x="763" y="79"/>
                </a:cxn>
                <a:cxn ang="0">
                  <a:pos x="734" y="83"/>
                </a:cxn>
                <a:cxn ang="0">
                  <a:pos x="700" y="87"/>
                </a:cxn>
                <a:cxn ang="0">
                  <a:pos x="662" y="92"/>
                </a:cxn>
                <a:cxn ang="0">
                  <a:pos x="626" y="94"/>
                </a:cxn>
                <a:cxn ang="0">
                  <a:pos x="594" y="98"/>
                </a:cxn>
                <a:cxn ang="0">
                  <a:pos x="569" y="101"/>
                </a:cxn>
                <a:cxn ang="0">
                  <a:pos x="542" y="101"/>
                </a:cxn>
                <a:cxn ang="0">
                  <a:pos x="500" y="102"/>
                </a:cxn>
                <a:cxn ang="0">
                  <a:pos x="453" y="102"/>
                </a:cxn>
                <a:cxn ang="0">
                  <a:pos x="396" y="97"/>
                </a:cxn>
                <a:cxn ang="0">
                  <a:pos x="351" y="92"/>
                </a:cxn>
                <a:cxn ang="0">
                  <a:pos x="310" y="84"/>
                </a:cxn>
                <a:cxn ang="0">
                  <a:pos x="255" y="72"/>
                </a:cxn>
                <a:cxn ang="0">
                  <a:pos x="193" y="55"/>
                </a:cxn>
                <a:cxn ang="0">
                  <a:pos x="131" y="37"/>
                </a:cxn>
                <a:cxn ang="0">
                  <a:pos x="74" y="21"/>
                </a:cxn>
                <a:cxn ang="0">
                  <a:pos x="29" y="8"/>
                </a:cxn>
                <a:cxn ang="0">
                  <a:pos x="4" y="2"/>
                </a:cxn>
                <a:cxn ang="0">
                  <a:pos x="15" y="8"/>
                </a:cxn>
                <a:cxn ang="0">
                  <a:pos x="55" y="19"/>
                </a:cxn>
                <a:cxn ang="0">
                  <a:pos x="100" y="28"/>
                </a:cxn>
                <a:cxn ang="0">
                  <a:pos x="146" y="36"/>
                </a:cxn>
                <a:cxn ang="0">
                  <a:pos x="169" y="41"/>
                </a:cxn>
                <a:cxn ang="0">
                  <a:pos x="182" y="44"/>
                </a:cxn>
                <a:cxn ang="0">
                  <a:pos x="206" y="47"/>
                </a:cxn>
                <a:cxn ang="0">
                  <a:pos x="239" y="52"/>
                </a:cxn>
                <a:cxn ang="0">
                  <a:pos x="279" y="59"/>
                </a:cxn>
                <a:cxn ang="0">
                  <a:pos x="325" y="65"/>
                </a:cxn>
                <a:cxn ang="0">
                  <a:pos x="375" y="72"/>
                </a:cxn>
                <a:cxn ang="0">
                  <a:pos x="427" y="77"/>
                </a:cxn>
                <a:cxn ang="0">
                  <a:pos x="476" y="79"/>
                </a:cxn>
                <a:cxn ang="0">
                  <a:pos x="522" y="80"/>
                </a:cxn>
                <a:cxn ang="0">
                  <a:pos x="563" y="80"/>
                </a:cxn>
                <a:cxn ang="0">
                  <a:pos x="601" y="79"/>
                </a:cxn>
                <a:cxn ang="0">
                  <a:pos x="639" y="78"/>
                </a:cxn>
                <a:cxn ang="0">
                  <a:pos x="674" y="75"/>
                </a:cxn>
                <a:cxn ang="0">
                  <a:pos x="711" y="73"/>
                </a:cxn>
                <a:cxn ang="0">
                  <a:pos x="748" y="69"/>
                </a:cxn>
                <a:cxn ang="0">
                  <a:pos x="775" y="65"/>
                </a:cxn>
                <a:cxn ang="0">
                  <a:pos x="790" y="61"/>
                </a:cxn>
                <a:cxn ang="0">
                  <a:pos x="805" y="59"/>
                </a:cxn>
                <a:cxn ang="0">
                  <a:pos x="819" y="56"/>
                </a:cxn>
                <a:cxn ang="0">
                  <a:pos x="829" y="52"/>
                </a:cxn>
                <a:cxn ang="0">
                  <a:pos x="826" y="56"/>
                </a:cxn>
                <a:cxn ang="0">
                  <a:pos x="814" y="64"/>
                </a:cxn>
                <a:cxn ang="0">
                  <a:pos x="796" y="72"/>
                </a:cxn>
              </a:cxnLst>
              <a:rect l="0" t="0" r="r" b="b"/>
              <a:pathLst>
                <a:path w="829" h="102">
                  <a:moveTo>
                    <a:pt x="789" y="74"/>
                  </a:moveTo>
                  <a:lnTo>
                    <a:pt x="784" y="75"/>
                  </a:lnTo>
                  <a:lnTo>
                    <a:pt x="775" y="78"/>
                  </a:lnTo>
                  <a:lnTo>
                    <a:pt x="763" y="79"/>
                  </a:lnTo>
                  <a:lnTo>
                    <a:pt x="749" y="82"/>
                  </a:lnTo>
                  <a:lnTo>
                    <a:pt x="734" y="83"/>
                  </a:lnTo>
                  <a:lnTo>
                    <a:pt x="718" y="85"/>
                  </a:lnTo>
                  <a:lnTo>
                    <a:pt x="700" y="87"/>
                  </a:lnTo>
                  <a:lnTo>
                    <a:pt x="682" y="89"/>
                  </a:lnTo>
                  <a:lnTo>
                    <a:pt x="662" y="92"/>
                  </a:lnTo>
                  <a:lnTo>
                    <a:pt x="644" y="93"/>
                  </a:lnTo>
                  <a:lnTo>
                    <a:pt x="626" y="94"/>
                  </a:lnTo>
                  <a:lnTo>
                    <a:pt x="610" y="97"/>
                  </a:lnTo>
                  <a:lnTo>
                    <a:pt x="594" y="98"/>
                  </a:lnTo>
                  <a:lnTo>
                    <a:pt x="580" y="99"/>
                  </a:lnTo>
                  <a:lnTo>
                    <a:pt x="569" y="101"/>
                  </a:lnTo>
                  <a:lnTo>
                    <a:pt x="561" y="101"/>
                  </a:lnTo>
                  <a:lnTo>
                    <a:pt x="542" y="101"/>
                  </a:lnTo>
                  <a:lnTo>
                    <a:pt x="523" y="102"/>
                  </a:lnTo>
                  <a:lnTo>
                    <a:pt x="500" y="102"/>
                  </a:lnTo>
                  <a:lnTo>
                    <a:pt x="478" y="102"/>
                  </a:lnTo>
                  <a:lnTo>
                    <a:pt x="453" y="102"/>
                  </a:lnTo>
                  <a:lnTo>
                    <a:pt x="425" y="101"/>
                  </a:lnTo>
                  <a:lnTo>
                    <a:pt x="396" y="97"/>
                  </a:lnTo>
                  <a:lnTo>
                    <a:pt x="363" y="93"/>
                  </a:lnTo>
                  <a:lnTo>
                    <a:pt x="351" y="92"/>
                  </a:lnTo>
                  <a:lnTo>
                    <a:pt x="333" y="89"/>
                  </a:lnTo>
                  <a:lnTo>
                    <a:pt x="310" y="84"/>
                  </a:lnTo>
                  <a:lnTo>
                    <a:pt x="284" y="78"/>
                  </a:lnTo>
                  <a:lnTo>
                    <a:pt x="255" y="72"/>
                  </a:lnTo>
                  <a:lnTo>
                    <a:pt x="225" y="64"/>
                  </a:lnTo>
                  <a:lnTo>
                    <a:pt x="193" y="55"/>
                  </a:lnTo>
                  <a:lnTo>
                    <a:pt x="161" y="46"/>
                  </a:lnTo>
                  <a:lnTo>
                    <a:pt x="131" y="37"/>
                  </a:lnTo>
                  <a:lnTo>
                    <a:pt x="100" y="30"/>
                  </a:lnTo>
                  <a:lnTo>
                    <a:pt x="74" y="21"/>
                  </a:lnTo>
                  <a:lnTo>
                    <a:pt x="50" y="14"/>
                  </a:lnTo>
                  <a:lnTo>
                    <a:pt x="29" y="8"/>
                  </a:lnTo>
                  <a:lnTo>
                    <a:pt x="13" y="4"/>
                  </a:lnTo>
                  <a:lnTo>
                    <a:pt x="4" y="2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4" y="14"/>
                  </a:lnTo>
                  <a:lnTo>
                    <a:pt x="55" y="19"/>
                  </a:lnTo>
                  <a:lnTo>
                    <a:pt x="76" y="25"/>
                  </a:lnTo>
                  <a:lnTo>
                    <a:pt x="100" y="28"/>
                  </a:lnTo>
                  <a:lnTo>
                    <a:pt x="123" y="32"/>
                  </a:lnTo>
                  <a:lnTo>
                    <a:pt x="146" y="36"/>
                  </a:lnTo>
                  <a:lnTo>
                    <a:pt x="168" y="41"/>
                  </a:lnTo>
                  <a:lnTo>
                    <a:pt x="169" y="41"/>
                  </a:lnTo>
                  <a:lnTo>
                    <a:pt x="174" y="42"/>
                  </a:lnTo>
                  <a:lnTo>
                    <a:pt x="182" y="44"/>
                  </a:lnTo>
                  <a:lnTo>
                    <a:pt x="193" y="45"/>
                  </a:lnTo>
                  <a:lnTo>
                    <a:pt x="206" y="47"/>
                  </a:lnTo>
                  <a:lnTo>
                    <a:pt x="221" y="50"/>
                  </a:lnTo>
                  <a:lnTo>
                    <a:pt x="239" y="52"/>
                  </a:lnTo>
                  <a:lnTo>
                    <a:pt x="258" y="56"/>
                  </a:lnTo>
                  <a:lnTo>
                    <a:pt x="279" y="59"/>
                  </a:lnTo>
                  <a:lnTo>
                    <a:pt x="301" y="63"/>
                  </a:lnTo>
                  <a:lnTo>
                    <a:pt x="325" y="65"/>
                  </a:lnTo>
                  <a:lnTo>
                    <a:pt x="349" y="69"/>
                  </a:lnTo>
                  <a:lnTo>
                    <a:pt x="375" y="72"/>
                  </a:lnTo>
                  <a:lnTo>
                    <a:pt x="400" y="74"/>
                  </a:lnTo>
                  <a:lnTo>
                    <a:pt x="427" y="77"/>
                  </a:lnTo>
                  <a:lnTo>
                    <a:pt x="452" y="79"/>
                  </a:lnTo>
                  <a:lnTo>
                    <a:pt x="476" y="79"/>
                  </a:lnTo>
                  <a:lnTo>
                    <a:pt x="499" y="80"/>
                  </a:lnTo>
                  <a:lnTo>
                    <a:pt x="522" y="80"/>
                  </a:lnTo>
                  <a:lnTo>
                    <a:pt x="542" y="80"/>
                  </a:lnTo>
                  <a:lnTo>
                    <a:pt x="563" y="80"/>
                  </a:lnTo>
                  <a:lnTo>
                    <a:pt x="582" y="79"/>
                  </a:lnTo>
                  <a:lnTo>
                    <a:pt x="601" y="79"/>
                  </a:lnTo>
                  <a:lnTo>
                    <a:pt x="620" y="78"/>
                  </a:lnTo>
                  <a:lnTo>
                    <a:pt x="639" y="78"/>
                  </a:lnTo>
                  <a:lnTo>
                    <a:pt x="657" y="77"/>
                  </a:lnTo>
                  <a:lnTo>
                    <a:pt x="674" y="75"/>
                  </a:lnTo>
                  <a:lnTo>
                    <a:pt x="693" y="74"/>
                  </a:lnTo>
                  <a:lnTo>
                    <a:pt x="711" y="73"/>
                  </a:lnTo>
                  <a:lnTo>
                    <a:pt x="729" y="70"/>
                  </a:lnTo>
                  <a:lnTo>
                    <a:pt x="748" y="69"/>
                  </a:lnTo>
                  <a:lnTo>
                    <a:pt x="767" y="66"/>
                  </a:lnTo>
                  <a:lnTo>
                    <a:pt x="775" y="65"/>
                  </a:lnTo>
                  <a:lnTo>
                    <a:pt x="782" y="63"/>
                  </a:lnTo>
                  <a:lnTo>
                    <a:pt x="790" y="61"/>
                  </a:lnTo>
                  <a:lnTo>
                    <a:pt x="798" y="60"/>
                  </a:lnTo>
                  <a:lnTo>
                    <a:pt x="805" y="59"/>
                  </a:lnTo>
                  <a:lnTo>
                    <a:pt x="812" y="58"/>
                  </a:lnTo>
                  <a:lnTo>
                    <a:pt x="819" y="56"/>
                  </a:lnTo>
                  <a:lnTo>
                    <a:pt x="826" y="54"/>
                  </a:lnTo>
                  <a:lnTo>
                    <a:pt x="829" y="52"/>
                  </a:lnTo>
                  <a:lnTo>
                    <a:pt x="829" y="54"/>
                  </a:lnTo>
                  <a:lnTo>
                    <a:pt x="826" y="56"/>
                  </a:lnTo>
                  <a:lnTo>
                    <a:pt x="820" y="60"/>
                  </a:lnTo>
                  <a:lnTo>
                    <a:pt x="814" y="64"/>
                  </a:lnTo>
                  <a:lnTo>
                    <a:pt x="805" y="68"/>
                  </a:lnTo>
                  <a:lnTo>
                    <a:pt x="796" y="72"/>
                  </a:lnTo>
                  <a:lnTo>
                    <a:pt x="789" y="7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3" name="Freeform 27"/>
            <p:cNvSpPr>
              <a:spLocks/>
            </p:cNvSpPr>
            <p:nvPr/>
          </p:nvSpPr>
          <p:spPr bwMode="auto">
            <a:xfrm>
              <a:off x="3648" y="2816"/>
              <a:ext cx="415" cy="50"/>
            </a:xfrm>
            <a:custGeom>
              <a:avLst/>
              <a:gdLst/>
              <a:ahLst/>
              <a:cxnLst>
                <a:cxn ang="0">
                  <a:pos x="784" y="75"/>
                </a:cxn>
                <a:cxn ang="0">
                  <a:pos x="763" y="79"/>
                </a:cxn>
                <a:cxn ang="0">
                  <a:pos x="734" y="83"/>
                </a:cxn>
                <a:cxn ang="0">
                  <a:pos x="700" y="87"/>
                </a:cxn>
                <a:cxn ang="0">
                  <a:pos x="662" y="92"/>
                </a:cxn>
                <a:cxn ang="0">
                  <a:pos x="626" y="94"/>
                </a:cxn>
                <a:cxn ang="0">
                  <a:pos x="594" y="98"/>
                </a:cxn>
                <a:cxn ang="0">
                  <a:pos x="569" y="101"/>
                </a:cxn>
                <a:cxn ang="0">
                  <a:pos x="542" y="101"/>
                </a:cxn>
                <a:cxn ang="0">
                  <a:pos x="500" y="102"/>
                </a:cxn>
                <a:cxn ang="0">
                  <a:pos x="453" y="102"/>
                </a:cxn>
                <a:cxn ang="0">
                  <a:pos x="396" y="97"/>
                </a:cxn>
                <a:cxn ang="0">
                  <a:pos x="351" y="92"/>
                </a:cxn>
                <a:cxn ang="0">
                  <a:pos x="310" y="84"/>
                </a:cxn>
                <a:cxn ang="0">
                  <a:pos x="255" y="72"/>
                </a:cxn>
                <a:cxn ang="0">
                  <a:pos x="193" y="55"/>
                </a:cxn>
                <a:cxn ang="0">
                  <a:pos x="131" y="37"/>
                </a:cxn>
                <a:cxn ang="0">
                  <a:pos x="74" y="21"/>
                </a:cxn>
                <a:cxn ang="0">
                  <a:pos x="29" y="8"/>
                </a:cxn>
                <a:cxn ang="0">
                  <a:pos x="4" y="2"/>
                </a:cxn>
                <a:cxn ang="0">
                  <a:pos x="15" y="8"/>
                </a:cxn>
                <a:cxn ang="0">
                  <a:pos x="55" y="19"/>
                </a:cxn>
                <a:cxn ang="0">
                  <a:pos x="100" y="28"/>
                </a:cxn>
                <a:cxn ang="0">
                  <a:pos x="146" y="36"/>
                </a:cxn>
                <a:cxn ang="0">
                  <a:pos x="169" y="41"/>
                </a:cxn>
                <a:cxn ang="0">
                  <a:pos x="182" y="44"/>
                </a:cxn>
                <a:cxn ang="0">
                  <a:pos x="206" y="47"/>
                </a:cxn>
                <a:cxn ang="0">
                  <a:pos x="239" y="52"/>
                </a:cxn>
                <a:cxn ang="0">
                  <a:pos x="279" y="59"/>
                </a:cxn>
                <a:cxn ang="0">
                  <a:pos x="325" y="65"/>
                </a:cxn>
                <a:cxn ang="0">
                  <a:pos x="375" y="72"/>
                </a:cxn>
                <a:cxn ang="0">
                  <a:pos x="427" y="77"/>
                </a:cxn>
                <a:cxn ang="0">
                  <a:pos x="476" y="79"/>
                </a:cxn>
                <a:cxn ang="0">
                  <a:pos x="522" y="80"/>
                </a:cxn>
                <a:cxn ang="0">
                  <a:pos x="563" y="80"/>
                </a:cxn>
                <a:cxn ang="0">
                  <a:pos x="601" y="79"/>
                </a:cxn>
                <a:cxn ang="0">
                  <a:pos x="639" y="78"/>
                </a:cxn>
                <a:cxn ang="0">
                  <a:pos x="674" y="75"/>
                </a:cxn>
                <a:cxn ang="0">
                  <a:pos x="711" y="73"/>
                </a:cxn>
                <a:cxn ang="0">
                  <a:pos x="748" y="69"/>
                </a:cxn>
                <a:cxn ang="0">
                  <a:pos x="775" y="65"/>
                </a:cxn>
                <a:cxn ang="0">
                  <a:pos x="790" y="61"/>
                </a:cxn>
                <a:cxn ang="0">
                  <a:pos x="805" y="59"/>
                </a:cxn>
                <a:cxn ang="0">
                  <a:pos x="819" y="56"/>
                </a:cxn>
                <a:cxn ang="0">
                  <a:pos x="829" y="52"/>
                </a:cxn>
                <a:cxn ang="0">
                  <a:pos x="826" y="56"/>
                </a:cxn>
                <a:cxn ang="0">
                  <a:pos x="814" y="64"/>
                </a:cxn>
                <a:cxn ang="0">
                  <a:pos x="796" y="72"/>
                </a:cxn>
              </a:cxnLst>
              <a:rect l="0" t="0" r="r" b="b"/>
              <a:pathLst>
                <a:path w="829" h="102">
                  <a:moveTo>
                    <a:pt x="789" y="74"/>
                  </a:moveTo>
                  <a:lnTo>
                    <a:pt x="784" y="75"/>
                  </a:lnTo>
                  <a:lnTo>
                    <a:pt x="775" y="78"/>
                  </a:lnTo>
                  <a:lnTo>
                    <a:pt x="763" y="79"/>
                  </a:lnTo>
                  <a:lnTo>
                    <a:pt x="749" y="82"/>
                  </a:lnTo>
                  <a:lnTo>
                    <a:pt x="734" y="83"/>
                  </a:lnTo>
                  <a:lnTo>
                    <a:pt x="718" y="85"/>
                  </a:lnTo>
                  <a:lnTo>
                    <a:pt x="700" y="87"/>
                  </a:lnTo>
                  <a:lnTo>
                    <a:pt x="682" y="89"/>
                  </a:lnTo>
                  <a:lnTo>
                    <a:pt x="662" y="92"/>
                  </a:lnTo>
                  <a:lnTo>
                    <a:pt x="644" y="93"/>
                  </a:lnTo>
                  <a:lnTo>
                    <a:pt x="626" y="94"/>
                  </a:lnTo>
                  <a:lnTo>
                    <a:pt x="610" y="97"/>
                  </a:lnTo>
                  <a:lnTo>
                    <a:pt x="594" y="98"/>
                  </a:lnTo>
                  <a:lnTo>
                    <a:pt x="580" y="99"/>
                  </a:lnTo>
                  <a:lnTo>
                    <a:pt x="569" y="101"/>
                  </a:lnTo>
                  <a:lnTo>
                    <a:pt x="561" y="101"/>
                  </a:lnTo>
                  <a:lnTo>
                    <a:pt x="542" y="101"/>
                  </a:lnTo>
                  <a:lnTo>
                    <a:pt x="523" y="102"/>
                  </a:lnTo>
                  <a:lnTo>
                    <a:pt x="500" y="102"/>
                  </a:lnTo>
                  <a:lnTo>
                    <a:pt x="478" y="102"/>
                  </a:lnTo>
                  <a:lnTo>
                    <a:pt x="453" y="102"/>
                  </a:lnTo>
                  <a:lnTo>
                    <a:pt x="425" y="101"/>
                  </a:lnTo>
                  <a:lnTo>
                    <a:pt x="396" y="97"/>
                  </a:lnTo>
                  <a:lnTo>
                    <a:pt x="363" y="93"/>
                  </a:lnTo>
                  <a:lnTo>
                    <a:pt x="351" y="92"/>
                  </a:lnTo>
                  <a:lnTo>
                    <a:pt x="333" y="89"/>
                  </a:lnTo>
                  <a:lnTo>
                    <a:pt x="310" y="84"/>
                  </a:lnTo>
                  <a:lnTo>
                    <a:pt x="284" y="78"/>
                  </a:lnTo>
                  <a:lnTo>
                    <a:pt x="255" y="72"/>
                  </a:lnTo>
                  <a:lnTo>
                    <a:pt x="225" y="64"/>
                  </a:lnTo>
                  <a:lnTo>
                    <a:pt x="193" y="55"/>
                  </a:lnTo>
                  <a:lnTo>
                    <a:pt x="161" y="46"/>
                  </a:lnTo>
                  <a:lnTo>
                    <a:pt x="131" y="37"/>
                  </a:lnTo>
                  <a:lnTo>
                    <a:pt x="100" y="30"/>
                  </a:lnTo>
                  <a:lnTo>
                    <a:pt x="74" y="21"/>
                  </a:lnTo>
                  <a:lnTo>
                    <a:pt x="50" y="14"/>
                  </a:lnTo>
                  <a:lnTo>
                    <a:pt x="29" y="8"/>
                  </a:lnTo>
                  <a:lnTo>
                    <a:pt x="13" y="4"/>
                  </a:lnTo>
                  <a:lnTo>
                    <a:pt x="4" y="2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4" y="14"/>
                  </a:lnTo>
                  <a:lnTo>
                    <a:pt x="55" y="19"/>
                  </a:lnTo>
                  <a:lnTo>
                    <a:pt x="76" y="25"/>
                  </a:lnTo>
                  <a:lnTo>
                    <a:pt x="100" y="28"/>
                  </a:lnTo>
                  <a:lnTo>
                    <a:pt x="123" y="32"/>
                  </a:lnTo>
                  <a:lnTo>
                    <a:pt x="146" y="36"/>
                  </a:lnTo>
                  <a:lnTo>
                    <a:pt x="168" y="41"/>
                  </a:lnTo>
                  <a:lnTo>
                    <a:pt x="169" y="41"/>
                  </a:lnTo>
                  <a:lnTo>
                    <a:pt x="174" y="42"/>
                  </a:lnTo>
                  <a:lnTo>
                    <a:pt x="182" y="44"/>
                  </a:lnTo>
                  <a:lnTo>
                    <a:pt x="193" y="45"/>
                  </a:lnTo>
                  <a:lnTo>
                    <a:pt x="206" y="47"/>
                  </a:lnTo>
                  <a:lnTo>
                    <a:pt x="221" y="50"/>
                  </a:lnTo>
                  <a:lnTo>
                    <a:pt x="239" y="52"/>
                  </a:lnTo>
                  <a:lnTo>
                    <a:pt x="258" y="56"/>
                  </a:lnTo>
                  <a:lnTo>
                    <a:pt x="279" y="59"/>
                  </a:lnTo>
                  <a:lnTo>
                    <a:pt x="301" y="63"/>
                  </a:lnTo>
                  <a:lnTo>
                    <a:pt x="325" y="65"/>
                  </a:lnTo>
                  <a:lnTo>
                    <a:pt x="349" y="69"/>
                  </a:lnTo>
                  <a:lnTo>
                    <a:pt x="375" y="72"/>
                  </a:lnTo>
                  <a:lnTo>
                    <a:pt x="400" y="74"/>
                  </a:lnTo>
                  <a:lnTo>
                    <a:pt x="427" y="77"/>
                  </a:lnTo>
                  <a:lnTo>
                    <a:pt x="452" y="79"/>
                  </a:lnTo>
                  <a:lnTo>
                    <a:pt x="476" y="79"/>
                  </a:lnTo>
                  <a:lnTo>
                    <a:pt x="499" y="80"/>
                  </a:lnTo>
                  <a:lnTo>
                    <a:pt x="522" y="80"/>
                  </a:lnTo>
                  <a:lnTo>
                    <a:pt x="542" y="80"/>
                  </a:lnTo>
                  <a:lnTo>
                    <a:pt x="563" y="80"/>
                  </a:lnTo>
                  <a:lnTo>
                    <a:pt x="582" y="79"/>
                  </a:lnTo>
                  <a:lnTo>
                    <a:pt x="601" y="79"/>
                  </a:lnTo>
                  <a:lnTo>
                    <a:pt x="620" y="78"/>
                  </a:lnTo>
                  <a:lnTo>
                    <a:pt x="639" y="78"/>
                  </a:lnTo>
                  <a:lnTo>
                    <a:pt x="657" y="77"/>
                  </a:lnTo>
                  <a:lnTo>
                    <a:pt x="674" y="75"/>
                  </a:lnTo>
                  <a:lnTo>
                    <a:pt x="693" y="74"/>
                  </a:lnTo>
                  <a:lnTo>
                    <a:pt x="711" y="73"/>
                  </a:lnTo>
                  <a:lnTo>
                    <a:pt x="729" y="70"/>
                  </a:lnTo>
                  <a:lnTo>
                    <a:pt x="748" y="69"/>
                  </a:lnTo>
                  <a:lnTo>
                    <a:pt x="767" y="66"/>
                  </a:lnTo>
                  <a:lnTo>
                    <a:pt x="775" y="65"/>
                  </a:lnTo>
                  <a:lnTo>
                    <a:pt x="782" y="63"/>
                  </a:lnTo>
                  <a:lnTo>
                    <a:pt x="790" y="61"/>
                  </a:lnTo>
                  <a:lnTo>
                    <a:pt x="798" y="60"/>
                  </a:lnTo>
                  <a:lnTo>
                    <a:pt x="805" y="59"/>
                  </a:lnTo>
                  <a:lnTo>
                    <a:pt x="812" y="58"/>
                  </a:lnTo>
                  <a:lnTo>
                    <a:pt x="819" y="56"/>
                  </a:lnTo>
                  <a:lnTo>
                    <a:pt x="826" y="54"/>
                  </a:lnTo>
                  <a:lnTo>
                    <a:pt x="829" y="52"/>
                  </a:lnTo>
                  <a:lnTo>
                    <a:pt x="829" y="54"/>
                  </a:lnTo>
                  <a:lnTo>
                    <a:pt x="826" y="56"/>
                  </a:lnTo>
                  <a:lnTo>
                    <a:pt x="820" y="60"/>
                  </a:lnTo>
                  <a:lnTo>
                    <a:pt x="814" y="64"/>
                  </a:lnTo>
                  <a:lnTo>
                    <a:pt x="805" y="68"/>
                  </a:lnTo>
                  <a:lnTo>
                    <a:pt x="796" y="72"/>
                  </a:lnTo>
                  <a:lnTo>
                    <a:pt x="789" y="74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4" name="Freeform 28"/>
            <p:cNvSpPr>
              <a:spLocks/>
            </p:cNvSpPr>
            <p:nvPr/>
          </p:nvSpPr>
          <p:spPr bwMode="auto">
            <a:xfrm>
              <a:off x="4306" y="2242"/>
              <a:ext cx="110" cy="92"/>
            </a:xfrm>
            <a:custGeom>
              <a:avLst/>
              <a:gdLst/>
              <a:ahLst/>
              <a:cxnLst>
                <a:cxn ang="0">
                  <a:pos x="30" y="182"/>
                </a:cxn>
                <a:cxn ang="0">
                  <a:pos x="11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20" y="44"/>
                </a:cxn>
                <a:cxn ang="0">
                  <a:pos x="38" y="27"/>
                </a:cxn>
                <a:cxn ang="0">
                  <a:pos x="59" y="13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60" y="5"/>
                </a:cxn>
                <a:cxn ang="0">
                  <a:pos x="181" y="15"/>
                </a:cxn>
                <a:cxn ang="0">
                  <a:pos x="199" y="30"/>
                </a:cxn>
                <a:cxn ang="0">
                  <a:pos x="213" y="52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8" y="116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5" y="59"/>
                </a:cxn>
                <a:cxn ang="0">
                  <a:pos x="184" y="41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29" y="16"/>
                </a:cxn>
                <a:cxn ang="0">
                  <a:pos x="108" y="17"/>
                </a:cxn>
                <a:cxn ang="0">
                  <a:pos x="87" y="22"/>
                </a:cxn>
                <a:cxn ang="0">
                  <a:pos x="67" y="30"/>
                </a:cxn>
                <a:cxn ang="0">
                  <a:pos x="48" y="43"/>
                </a:cxn>
                <a:cxn ang="0">
                  <a:pos x="34" y="58"/>
                </a:cxn>
                <a:cxn ang="0">
                  <a:pos x="23" y="77"/>
                </a:cxn>
                <a:cxn ang="0">
                  <a:pos x="18" y="99"/>
                </a:cxn>
                <a:cxn ang="0">
                  <a:pos x="19" y="123"/>
                </a:cxn>
                <a:cxn ang="0">
                  <a:pos x="28" y="149"/>
                </a:cxn>
                <a:cxn ang="0">
                  <a:pos x="44" y="179"/>
                </a:cxn>
                <a:cxn ang="0">
                  <a:pos x="44" y="182"/>
                </a:cxn>
                <a:cxn ang="0">
                  <a:pos x="40" y="185"/>
                </a:cxn>
                <a:cxn ang="0">
                  <a:pos x="35" y="185"/>
                </a:cxn>
                <a:cxn ang="0">
                  <a:pos x="30" y="182"/>
                </a:cxn>
              </a:cxnLst>
              <a:rect l="0" t="0" r="r" b="b"/>
              <a:pathLst>
                <a:path w="221" h="185">
                  <a:moveTo>
                    <a:pt x="30" y="182"/>
                  </a:moveTo>
                  <a:lnTo>
                    <a:pt x="11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20" y="44"/>
                  </a:lnTo>
                  <a:lnTo>
                    <a:pt x="38" y="27"/>
                  </a:lnTo>
                  <a:lnTo>
                    <a:pt x="59" y="13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60" y="5"/>
                  </a:lnTo>
                  <a:lnTo>
                    <a:pt x="181" y="15"/>
                  </a:lnTo>
                  <a:lnTo>
                    <a:pt x="199" y="30"/>
                  </a:lnTo>
                  <a:lnTo>
                    <a:pt x="213" y="52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8" y="116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5" y="59"/>
                  </a:lnTo>
                  <a:lnTo>
                    <a:pt x="184" y="41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29" y="16"/>
                  </a:lnTo>
                  <a:lnTo>
                    <a:pt x="108" y="17"/>
                  </a:lnTo>
                  <a:lnTo>
                    <a:pt x="87" y="22"/>
                  </a:lnTo>
                  <a:lnTo>
                    <a:pt x="67" y="30"/>
                  </a:lnTo>
                  <a:lnTo>
                    <a:pt x="48" y="43"/>
                  </a:lnTo>
                  <a:lnTo>
                    <a:pt x="34" y="58"/>
                  </a:lnTo>
                  <a:lnTo>
                    <a:pt x="23" y="77"/>
                  </a:lnTo>
                  <a:lnTo>
                    <a:pt x="18" y="99"/>
                  </a:lnTo>
                  <a:lnTo>
                    <a:pt x="19" y="123"/>
                  </a:lnTo>
                  <a:lnTo>
                    <a:pt x="28" y="149"/>
                  </a:lnTo>
                  <a:lnTo>
                    <a:pt x="44" y="179"/>
                  </a:lnTo>
                  <a:lnTo>
                    <a:pt x="44" y="182"/>
                  </a:lnTo>
                  <a:lnTo>
                    <a:pt x="40" y="185"/>
                  </a:lnTo>
                  <a:lnTo>
                    <a:pt x="35" y="185"/>
                  </a:lnTo>
                  <a:lnTo>
                    <a:pt x="30" y="1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5" name="Freeform 29"/>
            <p:cNvSpPr>
              <a:spLocks/>
            </p:cNvSpPr>
            <p:nvPr/>
          </p:nvSpPr>
          <p:spPr bwMode="auto">
            <a:xfrm>
              <a:off x="4306" y="2242"/>
              <a:ext cx="110" cy="92"/>
            </a:xfrm>
            <a:custGeom>
              <a:avLst/>
              <a:gdLst/>
              <a:ahLst/>
              <a:cxnLst>
                <a:cxn ang="0">
                  <a:pos x="30" y="182"/>
                </a:cxn>
                <a:cxn ang="0">
                  <a:pos x="11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20" y="44"/>
                </a:cxn>
                <a:cxn ang="0">
                  <a:pos x="38" y="27"/>
                </a:cxn>
                <a:cxn ang="0">
                  <a:pos x="59" y="13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60" y="5"/>
                </a:cxn>
                <a:cxn ang="0">
                  <a:pos x="181" y="15"/>
                </a:cxn>
                <a:cxn ang="0">
                  <a:pos x="199" y="30"/>
                </a:cxn>
                <a:cxn ang="0">
                  <a:pos x="213" y="52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8" y="116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5" y="59"/>
                </a:cxn>
                <a:cxn ang="0">
                  <a:pos x="184" y="41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29" y="16"/>
                </a:cxn>
                <a:cxn ang="0">
                  <a:pos x="108" y="17"/>
                </a:cxn>
                <a:cxn ang="0">
                  <a:pos x="87" y="22"/>
                </a:cxn>
                <a:cxn ang="0">
                  <a:pos x="67" y="30"/>
                </a:cxn>
                <a:cxn ang="0">
                  <a:pos x="48" y="43"/>
                </a:cxn>
                <a:cxn ang="0">
                  <a:pos x="34" y="58"/>
                </a:cxn>
                <a:cxn ang="0">
                  <a:pos x="23" y="77"/>
                </a:cxn>
                <a:cxn ang="0">
                  <a:pos x="18" y="99"/>
                </a:cxn>
                <a:cxn ang="0">
                  <a:pos x="19" y="123"/>
                </a:cxn>
                <a:cxn ang="0">
                  <a:pos x="28" y="149"/>
                </a:cxn>
                <a:cxn ang="0">
                  <a:pos x="44" y="179"/>
                </a:cxn>
                <a:cxn ang="0">
                  <a:pos x="44" y="182"/>
                </a:cxn>
                <a:cxn ang="0">
                  <a:pos x="40" y="185"/>
                </a:cxn>
                <a:cxn ang="0">
                  <a:pos x="35" y="185"/>
                </a:cxn>
                <a:cxn ang="0">
                  <a:pos x="30" y="182"/>
                </a:cxn>
              </a:cxnLst>
              <a:rect l="0" t="0" r="r" b="b"/>
              <a:pathLst>
                <a:path w="221" h="185">
                  <a:moveTo>
                    <a:pt x="30" y="182"/>
                  </a:moveTo>
                  <a:lnTo>
                    <a:pt x="11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20" y="44"/>
                  </a:lnTo>
                  <a:lnTo>
                    <a:pt x="38" y="27"/>
                  </a:lnTo>
                  <a:lnTo>
                    <a:pt x="59" y="13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60" y="5"/>
                  </a:lnTo>
                  <a:lnTo>
                    <a:pt x="181" y="15"/>
                  </a:lnTo>
                  <a:lnTo>
                    <a:pt x="199" y="30"/>
                  </a:lnTo>
                  <a:lnTo>
                    <a:pt x="213" y="52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8" y="116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5" y="59"/>
                  </a:lnTo>
                  <a:lnTo>
                    <a:pt x="184" y="41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29" y="16"/>
                  </a:lnTo>
                  <a:lnTo>
                    <a:pt x="108" y="17"/>
                  </a:lnTo>
                  <a:lnTo>
                    <a:pt x="87" y="22"/>
                  </a:lnTo>
                  <a:lnTo>
                    <a:pt x="67" y="30"/>
                  </a:lnTo>
                  <a:lnTo>
                    <a:pt x="48" y="43"/>
                  </a:lnTo>
                  <a:lnTo>
                    <a:pt x="34" y="58"/>
                  </a:lnTo>
                  <a:lnTo>
                    <a:pt x="23" y="77"/>
                  </a:lnTo>
                  <a:lnTo>
                    <a:pt x="18" y="99"/>
                  </a:lnTo>
                  <a:lnTo>
                    <a:pt x="19" y="123"/>
                  </a:lnTo>
                  <a:lnTo>
                    <a:pt x="28" y="149"/>
                  </a:lnTo>
                  <a:lnTo>
                    <a:pt x="44" y="179"/>
                  </a:lnTo>
                  <a:lnTo>
                    <a:pt x="44" y="182"/>
                  </a:lnTo>
                  <a:lnTo>
                    <a:pt x="40" y="185"/>
                  </a:lnTo>
                  <a:lnTo>
                    <a:pt x="35" y="185"/>
                  </a:lnTo>
                  <a:lnTo>
                    <a:pt x="30" y="18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6" name="Freeform 30"/>
            <p:cNvSpPr>
              <a:spLocks/>
            </p:cNvSpPr>
            <p:nvPr/>
          </p:nvSpPr>
          <p:spPr bwMode="auto">
            <a:xfrm>
              <a:off x="4197" y="2327"/>
              <a:ext cx="108" cy="93"/>
            </a:xfrm>
            <a:custGeom>
              <a:avLst/>
              <a:gdLst/>
              <a:ahLst/>
              <a:cxnLst>
                <a:cxn ang="0">
                  <a:pos x="31" y="183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19" y="44"/>
                </a:cxn>
                <a:cxn ang="0">
                  <a:pos x="37" y="28"/>
                </a:cxn>
                <a:cxn ang="0">
                  <a:pos x="60" y="14"/>
                </a:cxn>
                <a:cxn ang="0">
                  <a:pos x="83" y="5"/>
                </a:cxn>
                <a:cxn ang="0">
                  <a:pos x="108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5"/>
                </a:cxn>
                <a:cxn ang="0">
                  <a:pos x="196" y="30"/>
                </a:cxn>
                <a:cxn ang="0">
                  <a:pos x="210" y="52"/>
                </a:cxn>
                <a:cxn ang="0">
                  <a:pos x="218" y="78"/>
                </a:cxn>
                <a:cxn ang="0">
                  <a:pos x="218" y="111"/>
                </a:cxn>
                <a:cxn ang="0">
                  <a:pos x="214" y="116"/>
                </a:cxn>
                <a:cxn ang="0">
                  <a:pos x="207" y="118"/>
                </a:cxn>
                <a:cxn ang="0">
                  <a:pos x="201" y="115"/>
                </a:cxn>
                <a:cxn ang="0">
                  <a:pos x="198" y="110"/>
                </a:cxn>
                <a:cxn ang="0">
                  <a:pos x="198" y="82"/>
                </a:cxn>
                <a:cxn ang="0">
                  <a:pos x="192" y="59"/>
                </a:cxn>
                <a:cxn ang="0">
                  <a:pos x="183" y="42"/>
                </a:cxn>
                <a:cxn ang="0">
                  <a:pos x="168" y="29"/>
                </a:cxn>
                <a:cxn ang="0">
                  <a:pos x="149" y="20"/>
                </a:cxn>
                <a:cxn ang="0">
                  <a:pos x="129" y="16"/>
                </a:cxn>
                <a:cxn ang="0">
                  <a:pos x="107" y="17"/>
                </a:cxn>
                <a:cxn ang="0">
                  <a:pos x="87" y="23"/>
                </a:cxn>
                <a:cxn ang="0">
                  <a:pos x="65" y="30"/>
                </a:cxn>
                <a:cxn ang="0">
                  <a:pos x="47" y="43"/>
                </a:cxn>
                <a:cxn ang="0">
                  <a:pos x="32" y="58"/>
                </a:cxn>
                <a:cxn ang="0">
                  <a:pos x="22" y="77"/>
                </a:cxn>
                <a:cxn ang="0">
                  <a:pos x="17" y="99"/>
                </a:cxn>
                <a:cxn ang="0">
                  <a:pos x="18" y="123"/>
                </a:cxn>
                <a:cxn ang="0">
                  <a:pos x="27" y="149"/>
                </a:cxn>
                <a:cxn ang="0">
                  <a:pos x="44" y="179"/>
                </a:cxn>
                <a:cxn ang="0">
                  <a:pos x="45" y="183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1" y="183"/>
                </a:cxn>
              </a:cxnLst>
              <a:rect l="0" t="0" r="r" b="b"/>
              <a:pathLst>
                <a:path w="218" h="185">
                  <a:moveTo>
                    <a:pt x="31" y="183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19" y="44"/>
                  </a:lnTo>
                  <a:lnTo>
                    <a:pt x="37" y="28"/>
                  </a:lnTo>
                  <a:lnTo>
                    <a:pt x="60" y="14"/>
                  </a:lnTo>
                  <a:lnTo>
                    <a:pt x="83" y="5"/>
                  </a:lnTo>
                  <a:lnTo>
                    <a:pt x="108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5"/>
                  </a:lnTo>
                  <a:lnTo>
                    <a:pt x="196" y="30"/>
                  </a:lnTo>
                  <a:lnTo>
                    <a:pt x="210" y="52"/>
                  </a:lnTo>
                  <a:lnTo>
                    <a:pt x="218" y="78"/>
                  </a:lnTo>
                  <a:lnTo>
                    <a:pt x="218" y="111"/>
                  </a:lnTo>
                  <a:lnTo>
                    <a:pt x="214" y="116"/>
                  </a:lnTo>
                  <a:lnTo>
                    <a:pt x="207" y="118"/>
                  </a:lnTo>
                  <a:lnTo>
                    <a:pt x="201" y="115"/>
                  </a:lnTo>
                  <a:lnTo>
                    <a:pt x="198" y="110"/>
                  </a:lnTo>
                  <a:lnTo>
                    <a:pt x="198" y="82"/>
                  </a:lnTo>
                  <a:lnTo>
                    <a:pt x="192" y="59"/>
                  </a:lnTo>
                  <a:lnTo>
                    <a:pt x="183" y="42"/>
                  </a:lnTo>
                  <a:lnTo>
                    <a:pt x="168" y="29"/>
                  </a:lnTo>
                  <a:lnTo>
                    <a:pt x="149" y="20"/>
                  </a:lnTo>
                  <a:lnTo>
                    <a:pt x="129" y="16"/>
                  </a:lnTo>
                  <a:lnTo>
                    <a:pt x="107" y="17"/>
                  </a:lnTo>
                  <a:lnTo>
                    <a:pt x="87" y="23"/>
                  </a:lnTo>
                  <a:lnTo>
                    <a:pt x="65" y="30"/>
                  </a:lnTo>
                  <a:lnTo>
                    <a:pt x="47" y="43"/>
                  </a:lnTo>
                  <a:lnTo>
                    <a:pt x="32" y="58"/>
                  </a:lnTo>
                  <a:lnTo>
                    <a:pt x="22" y="77"/>
                  </a:lnTo>
                  <a:lnTo>
                    <a:pt x="17" y="99"/>
                  </a:lnTo>
                  <a:lnTo>
                    <a:pt x="18" y="123"/>
                  </a:lnTo>
                  <a:lnTo>
                    <a:pt x="27" y="149"/>
                  </a:lnTo>
                  <a:lnTo>
                    <a:pt x="44" y="179"/>
                  </a:lnTo>
                  <a:lnTo>
                    <a:pt x="45" y="183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1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7" name="Freeform 31"/>
            <p:cNvSpPr>
              <a:spLocks/>
            </p:cNvSpPr>
            <p:nvPr/>
          </p:nvSpPr>
          <p:spPr bwMode="auto">
            <a:xfrm>
              <a:off x="4197" y="2327"/>
              <a:ext cx="108" cy="93"/>
            </a:xfrm>
            <a:custGeom>
              <a:avLst/>
              <a:gdLst/>
              <a:ahLst/>
              <a:cxnLst>
                <a:cxn ang="0">
                  <a:pos x="31" y="183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19" y="44"/>
                </a:cxn>
                <a:cxn ang="0">
                  <a:pos x="37" y="28"/>
                </a:cxn>
                <a:cxn ang="0">
                  <a:pos x="60" y="14"/>
                </a:cxn>
                <a:cxn ang="0">
                  <a:pos x="83" y="5"/>
                </a:cxn>
                <a:cxn ang="0">
                  <a:pos x="108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5"/>
                </a:cxn>
                <a:cxn ang="0">
                  <a:pos x="196" y="30"/>
                </a:cxn>
                <a:cxn ang="0">
                  <a:pos x="210" y="52"/>
                </a:cxn>
                <a:cxn ang="0">
                  <a:pos x="218" y="78"/>
                </a:cxn>
                <a:cxn ang="0">
                  <a:pos x="218" y="111"/>
                </a:cxn>
                <a:cxn ang="0">
                  <a:pos x="214" y="116"/>
                </a:cxn>
                <a:cxn ang="0">
                  <a:pos x="207" y="118"/>
                </a:cxn>
                <a:cxn ang="0">
                  <a:pos x="201" y="115"/>
                </a:cxn>
                <a:cxn ang="0">
                  <a:pos x="198" y="110"/>
                </a:cxn>
                <a:cxn ang="0">
                  <a:pos x="198" y="82"/>
                </a:cxn>
                <a:cxn ang="0">
                  <a:pos x="192" y="59"/>
                </a:cxn>
                <a:cxn ang="0">
                  <a:pos x="183" y="42"/>
                </a:cxn>
                <a:cxn ang="0">
                  <a:pos x="168" y="29"/>
                </a:cxn>
                <a:cxn ang="0">
                  <a:pos x="149" y="20"/>
                </a:cxn>
                <a:cxn ang="0">
                  <a:pos x="129" y="16"/>
                </a:cxn>
                <a:cxn ang="0">
                  <a:pos x="107" y="17"/>
                </a:cxn>
                <a:cxn ang="0">
                  <a:pos x="87" y="23"/>
                </a:cxn>
                <a:cxn ang="0">
                  <a:pos x="65" y="30"/>
                </a:cxn>
                <a:cxn ang="0">
                  <a:pos x="47" y="43"/>
                </a:cxn>
                <a:cxn ang="0">
                  <a:pos x="32" y="58"/>
                </a:cxn>
                <a:cxn ang="0">
                  <a:pos x="22" y="77"/>
                </a:cxn>
                <a:cxn ang="0">
                  <a:pos x="17" y="99"/>
                </a:cxn>
                <a:cxn ang="0">
                  <a:pos x="18" y="123"/>
                </a:cxn>
                <a:cxn ang="0">
                  <a:pos x="27" y="149"/>
                </a:cxn>
                <a:cxn ang="0">
                  <a:pos x="44" y="179"/>
                </a:cxn>
                <a:cxn ang="0">
                  <a:pos x="45" y="183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1" y="183"/>
                </a:cxn>
              </a:cxnLst>
              <a:rect l="0" t="0" r="r" b="b"/>
              <a:pathLst>
                <a:path w="218" h="185">
                  <a:moveTo>
                    <a:pt x="31" y="183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19" y="44"/>
                  </a:lnTo>
                  <a:lnTo>
                    <a:pt x="37" y="28"/>
                  </a:lnTo>
                  <a:lnTo>
                    <a:pt x="60" y="14"/>
                  </a:lnTo>
                  <a:lnTo>
                    <a:pt x="83" y="5"/>
                  </a:lnTo>
                  <a:lnTo>
                    <a:pt x="108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5"/>
                  </a:lnTo>
                  <a:lnTo>
                    <a:pt x="196" y="30"/>
                  </a:lnTo>
                  <a:lnTo>
                    <a:pt x="210" y="52"/>
                  </a:lnTo>
                  <a:lnTo>
                    <a:pt x="218" y="78"/>
                  </a:lnTo>
                  <a:lnTo>
                    <a:pt x="218" y="111"/>
                  </a:lnTo>
                  <a:lnTo>
                    <a:pt x="214" y="116"/>
                  </a:lnTo>
                  <a:lnTo>
                    <a:pt x="207" y="118"/>
                  </a:lnTo>
                  <a:lnTo>
                    <a:pt x="201" y="115"/>
                  </a:lnTo>
                  <a:lnTo>
                    <a:pt x="198" y="110"/>
                  </a:lnTo>
                  <a:lnTo>
                    <a:pt x="198" y="82"/>
                  </a:lnTo>
                  <a:lnTo>
                    <a:pt x="192" y="59"/>
                  </a:lnTo>
                  <a:lnTo>
                    <a:pt x="183" y="42"/>
                  </a:lnTo>
                  <a:lnTo>
                    <a:pt x="168" y="29"/>
                  </a:lnTo>
                  <a:lnTo>
                    <a:pt x="149" y="20"/>
                  </a:lnTo>
                  <a:lnTo>
                    <a:pt x="129" y="16"/>
                  </a:lnTo>
                  <a:lnTo>
                    <a:pt x="107" y="17"/>
                  </a:lnTo>
                  <a:lnTo>
                    <a:pt x="87" y="23"/>
                  </a:lnTo>
                  <a:lnTo>
                    <a:pt x="65" y="30"/>
                  </a:lnTo>
                  <a:lnTo>
                    <a:pt x="47" y="43"/>
                  </a:lnTo>
                  <a:lnTo>
                    <a:pt x="32" y="58"/>
                  </a:lnTo>
                  <a:lnTo>
                    <a:pt x="22" y="77"/>
                  </a:lnTo>
                  <a:lnTo>
                    <a:pt x="17" y="99"/>
                  </a:lnTo>
                  <a:lnTo>
                    <a:pt x="18" y="123"/>
                  </a:lnTo>
                  <a:lnTo>
                    <a:pt x="27" y="149"/>
                  </a:lnTo>
                  <a:lnTo>
                    <a:pt x="44" y="179"/>
                  </a:lnTo>
                  <a:lnTo>
                    <a:pt x="45" y="183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1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8" name="Freeform 32"/>
            <p:cNvSpPr>
              <a:spLocks/>
            </p:cNvSpPr>
            <p:nvPr/>
          </p:nvSpPr>
          <p:spPr bwMode="auto">
            <a:xfrm>
              <a:off x="4066" y="2406"/>
              <a:ext cx="110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5"/>
                </a:cxn>
                <a:cxn ang="0">
                  <a:pos x="37" y="28"/>
                </a:cxn>
                <a:cxn ang="0">
                  <a:pos x="58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5"/>
                </a:cxn>
                <a:cxn ang="0">
                  <a:pos x="199" y="31"/>
                </a:cxn>
                <a:cxn ang="0">
                  <a:pos x="214" y="51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7" y="116"/>
                </a:cxn>
                <a:cxn ang="0">
                  <a:pos x="211" y="118"/>
                </a:cxn>
                <a:cxn ang="0">
                  <a:pos x="204" y="116"/>
                </a:cxn>
                <a:cxn ang="0">
                  <a:pos x="202" y="111"/>
                </a:cxn>
                <a:cxn ang="0">
                  <a:pos x="202" y="83"/>
                </a:cxn>
                <a:cxn ang="0">
                  <a:pos x="195" y="60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29" y="17"/>
                </a:cxn>
                <a:cxn ang="0">
                  <a:pos x="108" y="18"/>
                </a:cxn>
                <a:cxn ang="0">
                  <a:pos x="86" y="22"/>
                </a:cxn>
                <a:cxn ang="0">
                  <a:pos x="66" y="31"/>
                </a:cxn>
                <a:cxn ang="0">
                  <a:pos x="47" y="43"/>
                </a:cxn>
                <a:cxn ang="0">
                  <a:pos x="31" y="59"/>
                </a:cxn>
                <a:cxn ang="0">
                  <a:pos x="21" y="76"/>
                </a:cxn>
                <a:cxn ang="0">
                  <a:pos x="16" y="98"/>
                </a:cxn>
                <a:cxn ang="0">
                  <a:pos x="17" y="122"/>
                </a:cxn>
                <a:cxn ang="0">
                  <a:pos x="26" y="149"/>
                </a:cxn>
                <a:cxn ang="0">
                  <a:pos x="43" y="178"/>
                </a:cxn>
                <a:cxn ang="0">
                  <a:pos x="44" y="182"/>
                </a:cxn>
                <a:cxn ang="0">
                  <a:pos x="40" y="186"/>
                </a:cxn>
                <a:cxn ang="0">
                  <a:pos x="35" y="186"/>
                </a:cxn>
                <a:cxn ang="0">
                  <a:pos x="30" y="183"/>
                </a:cxn>
              </a:cxnLst>
              <a:rect l="0" t="0" r="r" b="b"/>
              <a:pathLst>
                <a:path w="221" h="186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5"/>
                  </a:lnTo>
                  <a:lnTo>
                    <a:pt x="37" y="28"/>
                  </a:lnTo>
                  <a:lnTo>
                    <a:pt x="58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5"/>
                  </a:lnTo>
                  <a:lnTo>
                    <a:pt x="199" y="31"/>
                  </a:lnTo>
                  <a:lnTo>
                    <a:pt x="214" y="51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7" y="116"/>
                  </a:lnTo>
                  <a:lnTo>
                    <a:pt x="211" y="118"/>
                  </a:lnTo>
                  <a:lnTo>
                    <a:pt x="204" y="116"/>
                  </a:lnTo>
                  <a:lnTo>
                    <a:pt x="202" y="111"/>
                  </a:lnTo>
                  <a:lnTo>
                    <a:pt x="202" y="83"/>
                  </a:lnTo>
                  <a:lnTo>
                    <a:pt x="195" y="60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29" y="17"/>
                  </a:lnTo>
                  <a:lnTo>
                    <a:pt x="108" y="18"/>
                  </a:lnTo>
                  <a:lnTo>
                    <a:pt x="86" y="22"/>
                  </a:lnTo>
                  <a:lnTo>
                    <a:pt x="66" y="31"/>
                  </a:lnTo>
                  <a:lnTo>
                    <a:pt x="47" y="43"/>
                  </a:lnTo>
                  <a:lnTo>
                    <a:pt x="31" y="59"/>
                  </a:lnTo>
                  <a:lnTo>
                    <a:pt x="21" y="76"/>
                  </a:lnTo>
                  <a:lnTo>
                    <a:pt x="16" y="98"/>
                  </a:lnTo>
                  <a:lnTo>
                    <a:pt x="17" y="122"/>
                  </a:lnTo>
                  <a:lnTo>
                    <a:pt x="26" y="149"/>
                  </a:lnTo>
                  <a:lnTo>
                    <a:pt x="43" y="178"/>
                  </a:lnTo>
                  <a:lnTo>
                    <a:pt x="44" y="182"/>
                  </a:lnTo>
                  <a:lnTo>
                    <a:pt x="40" y="186"/>
                  </a:lnTo>
                  <a:lnTo>
                    <a:pt x="35" y="186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49" name="Freeform 33"/>
            <p:cNvSpPr>
              <a:spLocks/>
            </p:cNvSpPr>
            <p:nvPr/>
          </p:nvSpPr>
          <p:spPr bwMode="auto">
            <a:xfrm>
              <a:off x="4066" y="2406"/>
              <a:ext cx="110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5"/>
                </a:cxn>
                <a:cxn ang="0">
                  <a:pos x="37" y="28"/>
                </a:cxn>
                <a:cxn ang="0">
                  <a:pos x="58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5"/>
                </a:cxn>
                <a:cxn ang="0">
                  <a:pos x="199" y="31"/>
                </a:cxn>
                <a:cxn ang="0">
                  <a:pos x="214" y="51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7" y="116"/>
                </a:cxn>
                <a:cxn ang="0">
                  <a:pos x="211" y="118"/>
                </a:cxn>
                <a:cxn ang="0">
                  <a:pos x="204" y="116"/>
                </a:cxn>
                <a:cxn ang="0">
                  <a:pos x="202" y="111"/>
                </a:cxn>
                <a:cxn ang="0">
                  <a:pos x="202" y="83"/>
                </a:cxn>
                <a:cxn ang="0">
                  <a:pos x="195" y="60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29" y="17"/>
                </a:cxn>
                <a:cxn ang="0">
                  <a:pos x="108" y="18"/>
                </a:cxn>
                <a:cxn ang="0">
                  <a:pos x="86" y="22"/>
                </a:cxn>
                <a:cxn ang="0">
                  <a:pos x="66" y="31"/>
                </a:cxn>
                <a:cxn ang="0">
                  <a:pos x="47" y="43"/>
                </a:cxn>
                <a:cxn ang="0">
                  <a:pos x="31" y="59"/>
                </a:cxn>
                <a:cxn ang="0">
                  <a:pos x="21" y="76"/>
                </a:cxn>
                <a:cxn ang="0">
                  <a:pos x="16" y="98"/>
                </a:cxn>
                <a:cxn ang="0">
                  <a:pos x="17" y="122"/>
                </a:cxn>
                <a:cxn ang="0">
                  <a:pos x="26" y="149"/>
                </a:cxn>
                <a:cxn ang="0">
                  <a:pos x="43" y="178"/>
                </a:cxn>
                <a:cxn ang="0">
                  <a:pos x="44" y="182"/>
                </a:cxn>
                <a:cxn ang="0">
                  <a:pos x="40" y="186"/>
                </a:cxn>
                <a:cxn ang="0">
                  <a:pos x="35" y="186"/>
                </a:cxn>
                <a:cxn ang="0">
                  <a:pos x="30" y="183"/>
                </a:cxn>
              </a:cxnLst>
              <a:rect l="0" t="0" r="r" b="b"/>
              <a:pathLst>
                <a:path w="221" h="186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5"/>
                  </a:lnTo>
                  <a:lnTo>
                    <a:pt x="37" y="28"/>
                  </a:lnTo>
                  <a:lnTo>
                    <a:pt x="58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5"/>
                  </a:lnTo>
                  <a:lnTo>
                    <a:pt x="199" y="31"/>
                  </a:lnTo>
                  <a:lnTo>
                    <a:pt x="214" y="51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7" y="116"/>
                  </a:lnTo>
                  <a:lnTo>
                    <a:pt x="211" y="118"/>
                  </a:lnTo>
                  <a:lnTo>
                    <a:pt x="204" y="116"/>
                  </a:lnTo>
                  <a:lnTo>
                    <a:pt x="202" y="111"/>
                  </a:lnTo>
                  <a:lnTo>
                    <a:pt x="202" y="83"/>
                  </a:lnTo>
                  <a:lnTo>
                    <a:pt x="195" y="60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29" y="17"/>
                  </a:lnTo>
                  <a:lnTo>
                    <a:pt x="108" y="18"/>
                  </a:lnTo>
                  <a:lnTo>
                    <a:pt x="86" y="22"/>
                  </a:lnTo>
                  <a:lnTo>
                    <a:pt x="66" y="31"/>
                  </a:lnTo>
                  <a:lnTo>
                    <a:pt x="47" y="43"/>
                  </a:lnTo>
                  <a:lnTo>
                    <a:pt x="31" y="59"/>
                  </a:lnTo>
                  <a:lnTo>
                    <a:pt x="21" y="76"/>
                  </a:lnTo>
                  <a:lnTo>
                    <a:pt x="16" y="98"/>
                  </a:lnTo>
                  <a:lnTo>
                    <a:pt x="17" y="122"/>
                  </a:lnTo>
                  <a:lnTo>
                    <a:pt x="26" y="149"/>
                  </a:lnTo>
                  <a:lnTo>
                    <a:pt x="43" y="178"/>
                  </a:lnTo>
                  <a:lnTo>
                    <a:pt x="44" y="182"/>
                  </a:lnTo>
                  <a:lnTo>
                    <a:pt x="40" y="186"/>
                  </a:lnTo>
                  <a:lnTo>
                    <a:pt x="35" y="186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0" name="Freeform 34"/>
            <p:cNvSpPr>
              <a:spLocks/>
            </p:cNvSpPr>
            <p:nvPr/>
          </p:nvSpPr>
          <p:spPr bwMode="auto">
            <a:xfrm>
              <a:off x="3936" y="2451"/>
              <a:ext cx="110" cy="93"/>
            </a:xfrm>
            <a:custGeom>
              <a:avLst/>
              <a:gdLst/>
              <a:ahLst/>
              <a:cxnLst>
                <a:cxn ang="0">
                  <a:pos x="30" y="182"/>
                </a:cxn>
                <a:cxn ang="0">
                  <a:pos x="9" y="148"/>
                </a:cxn>
                <a:cxn ang="0">
                  <a:pos x="0" y="118"/>
                </a:cxn>
                <a:cxn ang="0">
                  <a:pos x="0" y="90"/>
                </a:cxn>
                <a:cxn ang="0">
                  <a:pos x="5" y="66"/>
                </a:cxn>
                <a:cxn ang="0">
                  <a:pos x="18" y="44"/>
                </a:cxn>
                <a:cxn ang="0">
                  <a:pos x="36" y="27"/>
                </a:cxn>
                <a:cxn ang="0">
                  <a:pos x="57" y="14"/>
                </a:cxn>
                <a:cxn ang="0">
                  <a:pos x="83" y="5"/>
                </a:cxn>
                <a:cxn ang="0">
                  <a:pos x="108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5"/>
                </a:cxn>
                <a:cxn ang="0">
                  <a:pos x="198" y="30"/>
                </a:cxn>
                <a:cxn ang="0">
                  <a:pos x="212" y="52"/>
                </a:cxn>
                <a:cxn ang="0">
                  <a:pos x="220" y="78"/>
                </a:cxn>
                <a:cxn ang="0">
                  <a:pos x="220" y="111"/>
                </a:cxn>
                <a:cxn ang="0">
                  <a:pos x="216" y="116"/>
                </a:cxn>
                <a:cxn ang="0">
                  <a:pos x="210" y="118"/>
                </a:cxn>
                <a:cxn ang="0">
                  <a:pos x="204" y="115"/>
                </a:cxn>
                <a:cxn ang="0">
                  <a:pos x="201" y="110"/>
                </a:cxn>
                <a:cxn ang="0">
                  <a:pos x="201" y="82"/>
                </a:cxn>
                <a:cxn ang="0">
                  <a:pos x="195" y="59"/>
                </a:cxn>
                <a:cxn ang="0">
                  <a:pos x="184" y="41"/>
                </a:cxn>
                <a:cxn ang="0">
                  <a:pos x="168" y="29"/>
                </a:cxn>
                <a:cxn ang="0">
                  <a:pos x="149" y="20"/>
                </a:cxn>
                <a:cxn ang="0">
                  <a:pos x="129" y="16"/>
                </a:cxn>
                <a:cxn ang="0">
                  <a:pos x="107" y="17"/>
                </a:cxn>
                <a:cxn ang="0">
                  <a:pos x="85" y="22"/>
                </a:cxn>
                <a:cxn ang="0">
                  <a:pos x="65" y="30"/>
                </a:cxn>
                <a:cxn ang="0">
                  <a:pos x="46" y="43"/>
                </a:cxn>
                <a:cxn ang="0">
                  <a:pos x="31" y="58"/>
                </a:cxn>
                <a:cxn ang="0">
                  <a:pos x="21" y="77"/>
                </a:cxn>
                <a:cxn ang="0">
                  <a:pos x="16" y="99"/>
                </a:cxn>
                <a:cxn ang="0">
                  <a:pos x="17" y="123"/>
                </a:cxn>
                <a:cxn ang="0">
                  <a:pos x="26" y="149"/>
                </a:cxn>
                <a:cxn ang="0">
                  <a:pos x="42" y="179"/>
                </a:cxn>
                <a:cxn ang="0">
                  <a:pos x="44" y="182"/>
                </a:cxn>
                <a:cxn ang="0">
                  <a:pos x="40" y="185"/>
                </a:cxn>
                <a:cxn ang="0">
                  <a:pos x="35" y="185"/>
                </a:cxn>
                <a:cxn ang="0">
                  <a:pos x="30" y="182"/>
                </a:cxn>
              </a:cxnLst>
              <a:rect l="0" t="0" r="r" b="b"/>
              <a:pathLst>
                <a:path w="220" h="185">
                  <a:moveTo>
                    <a:pt x="30" y="182"/>
                  </a:moveTo>
                  <a:lnTo>
                    <a:pt x="9" y="148"/>
                  </a:lnTo>
                  <a:lnTo>
                    <a:pt x="0" y="118"/>
                  </a:lnTo>
                  <a:lnTo>
                    <a:pt x="0" y="90"/>
                  </a:lnTo>
                  <a:lnTo>
                    <a:pt x="5" y="66"/>
                  </a:lnTo>
                  <a:lnTo>
                    <a:pt x="18" y="44"/>
                  </a:lnTo>
                  <a:lnTo>
                    <a:pt x="36" y="27"/>
                  </a:lnTo>
                  <a:lnTo>
                    <a:pt x="57" y="14"/>
                  </a:lnTo>
                  <a:lnTo>
                    <a:pt x="83" y="5"/>
                  </a:lnTo>
                  <a:lnTo>
                    <a:pt x="108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5"/>
                  </a:lnTo>
                  <a:lnTo>
                    <a:pt x="198" y="30"/>
                  </a:lnTo>
                  <a:lnTo>
                    <a:pt x="212" y="52"/>
                  </a:lnTo>
                  <a:lnTo>
                    <a:pt x="220" y="78"/>
                  </a:lnTo>
                  <a:lnTo>
                    <a:pt x="220" y="111"/>
                  </a:lnTo>
                  <a:lnTo>
                    <a:pt x="216" y="116"/>
                  </a:lnTo>
                  <a:lnTo>
                    <a:pt x="210" y="118"/>
                  </a:lnTo>
                  <a:lnTo>
                    <a:pt x="204" y="115"/>
                  </a:lnTo>
                  <a:lnTo>
                    <a:pt x="201" y="110"/>
                  </a:lnTo>
                  <a:lnTo>
                    <a:pt x="201" y="82"/>
                  </a:lnTo>
                  <a:lnTo>
                    <a:pt x="195" y="59"/>
                  </a:lnTo>
                  <a:lnTo>
                    <a:pt x="184" y="41"/>
                  </a:lnTo>
                  <a:lnTo>
                    <a:pt x="168" y="29"/>
                  </a:lnTo>
                  <a:lnTo>
                    <a:pt x="149" y="20"/>
                  </a:lnTo>
                  <a:lnTo>
                    <a:pt x="129" y="16"/>
                  </a:lnTo>
                  <a:lnTo>
                    <a:pt x="107" y="17"/>
                  </a:lnTo>
                  <a:lnTo>
                    <a:pt x="85" y="22"/>
                  </a:lnTo>
                  <a:lnTo>
                    <a:pt x="65" y="30"/>
                  </a:lnTo>
                  <a:lnTo>
                    <a:pt x="46" y="43"/>
                  </a:lnTo>
                  <a:lnTo>
                    <a:pt x="31" y="58"/>
                  </a:lnTo>
                  <a:lnTo>
                    <a:pt x="21" y="77"/>
                  </a:lnTo>
                  <a:lnTo>
                    <a:pt x="16" y="99"/>
                  </a:lnTo>
                  <a:lnTo>
                    <a:pt x="17" y="123"/>
                  </a:lnTo>
                  <a:lnTo>
                    <a:pt x="26" y="149"/>
                  </a:lnTo>
                  <a:lnTo>
                    <a:pt x="42" y="179"/>
                  </a:lnTo>
                  <a:lnTo>
                    <a:pt x="44" y="182"/>
                  </a:lnTo>
                  <a:lnTo>
                    <a:pt x="40" y="185"/>
                  </a:lnTo>
                  <a:lnTo>
                    <a:pt x="35" y="185"/>
                  </a:lnTo>
                  <a:lnTo>
                    <a:pt x="30" y="1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1" name="Freeform 35"/>
            <p:cNvSpPr>
              <a:spLocks/>
            </p:cNvSpPr>
            <p:nvPr/>
          </p:nvSpPr>
          <p:spPr bwMode="auto">
            <a:xfrm>
              <a:off x="3936" y="2451"/>
              <a:ext cx="110" cy="93"/>
            </a:xfrm>
            <a:custGeom>
              <a:avLst/>
              <a:gdLst/>
              <a:ahLst/>
              <a:cxnLst>
                <a:cxn ang="0">
                  <a:pos x="30" y="182"/>
                </a:cxn>
                <a:cxn ang="0">
                  <a:pos x="9" y="148"/>
                </a:cxn>
                <a:cxn ang="0">
                  <a:pos x="0" y="118"/>
                </a:cxn>
                <a:cxn ang="0">
                  <a:pos x="0" y="90"/>
                </a:cxn>
                <a:cxn ang="0">
                  <a:pos x="5" y="66"/>
                </a:cxn>
                <a:cxn ang="0">
                  <a:pos x="18" y="44"/>
                </a:cxn>
                <a:cxn ang="0">
                  <a:pos x="36" y="27"/>
                </a:cxn>
                <a:cxn ang="0">
                  <a:pos x="57" y="14"/>
                </a:cxn>
                <a:cxn ang="0">
                  <a:pos x="83" y="5"/>
                </a:cxn>
                <a:cxn ang="0">
                  <a:pos x="108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5"/>
                </a:cxn>
                <a:cxn ang="0">
                  <a:pos x="198" y="30"/>
                </a:cxn>
                <a:cxn ang="0">
                  <a:pos x="212" y="52"/>
                </a:cxn>
                <a:cxn ang="0">
                  <a:pos x="220" y="78"/>
                </a:cxn>
                <a:cxn ang="0">
                  <a:pos x="220" y="111"/>
                </a:cxn>
                <a:cxn ang="0">
                  <a:pos x="216" y="116"/>
                </a:cxn>
                <a:cxn ang="0">
                  <a:pos x="210" y="118"/>
                </a:cxn>
                <a:cxn ang="0">
                  <a:pos x="204" y="115"/>
                </a:cxn>
                <a:cxn ang="0">
                  <a:pos x="201" y="110"/>
                </a:cxn>
                <a:cxn ang="0">
                  <a:pos x="201" y="82"/>
                </a:cxn>
                <a:cxn ang="0">
                  <a:pos x="195" y="59"/>
                </a:cxn>
                <a:cxn ang="0">
                  <a:pos x="184" y="41"/>
                </a:cxn>
                <a:cxn ang="0">
                  <a:pos x="168" y="29"/>
                </a:cxn>
                <a:cxn ang="0">
                  <a:pos x="149" y="20"/>
                </a:cxn>
                <a:cxn ang="0">
                  <a:pos x="129" y="16"/>
                </a:cxn>
                <a:cxn ang="0">
                  <a:pos x="107" y="17"/>
                </a:cxn>
                <a:cxn ang="0">
                  <a:pos x="85" y="22"/>
                </a:cxn>
                <a:cxn ang="0">
                  <a:pos x="65" y="30"/>
                </a:cxn>
                <a:cxn ang="0">
                  <a:pos x="46" y="43"/>
                </a:cxn>
                <a:cxn ang="0">
                  <a:pos x="31" y="58"/>
                </a:cxn>
                <a:cxn ang="0">
                  <a:pos x="21" y="77"/>
                </a:cxn>
                <a:cxn ang="0">
                  <a:pos x="16" y="99"/>
                </a:cxn>
                <a:cxn ang="0">
                  <a:pos x="17" y="123"/>
                </a:cxn>
                <a:cxn ang="0">
                  <a:pos x="26" y="149"/>
                </a:cxn>
                <a:cxn ang="0">
                  <a:pos x="42" y="179"/>
                </a:cxn>
                <a:cxn ang="0">
                  <a:pos x="44" y="182"/>
                </a:cxn>
                <a:cxn ang="0">
                  <a:pos x="40" y="185"/>
                </a:cxn>
                <a:cxn ang="0">
                  <a:pos x="35" y="185"/>
                </a:cxn>
                <a:cxn ang="0">
                  <a:pos x="30" y="182"/>
                </a:cxn>
              </a:cxnLst>
              <a:rect l="0" t="0" r="r" b="b"/>
              <a:pathLst>
                <a:path w="220" h="185">
                  <a:moveTo>
                    <a:pt x="30" y="182"/>
                  </a:moveTo>
                  <a:lnTo>
                    <a:pt x="9" y="148"/>
                  </a:lnTo>
                  <a:lnTo>
                    <a:pt x="0" y="118"/>
                  </a:lnTo>
                  <a:lnTo>
                    <a:pt x="0" y="90"/>
                  </a:lnTo>
                  <a:lnTo>
                    <a:pt x="5" y="66"/>
                  </a:lnTo>
                  <a:lnTo>
                    <a:pt x="18" y="44"/>
                  </a:lnTo>
                  <a:lnTo>
                    <a:pt x="36" y="27"/>
                  </a:lnTo>
                  <a:lnTo>
                    <a:pt x="57" y="14"/>
                  </a:lnTo>
                  <a:lnTo>
                    <a:pt x="83" y="5"/>
                  </a:lnTo>
                  <a:lnTo>
                    <a:pt x="108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5"/>
                  </a:lnTo>
                  <a:lnTo>
                    <a:pt x="198" y="30"/>
                  </a:lnTo>
                  <a:lnTo>
                    <a:pt x="212" y="52"/>
                  </a:lnTo>
                  <a:lnTo>
                    <a:pt x="220" y="78"/>
                  </a:lnTo>
                  <a:lnTo>
                    <a:pt x="220" y="111"/>
                  </a:lnTo>
                  <a:lnTo>
                    <a:pt x="216" y="116"/>
                  </a:lnTo>
                  <a:lnTo>
                    <a:pt x="210" y="118"/>
                  </a:lnTo>
                  <a:lnTo>
                    <a:pt x="204" y="115"/>
                  </a:lnTo>
                  <a:lnTo>
                    <a:pt x="201" y="110"/>
                  </a:lnTo>
                  <a:lnTo>
                    <a:pt x="201" y="82"/>
                  </a:lnTo>
                  <a:lnTo>
                    <a:pt x="195" y="59"/>
                  </a:lnTo>
                  <a:lnTo>
                    <a:pt x="184" y="41"/>
                  </a:lnTo>
                  <a:lnTo>
                    <a:pt x="168" y="29"/>
                  </a:lnTo>
                  <a:lnTo>
                    <a:pt x="149" y="20"/>
                  </a:lnTo>
                  <a:lnTo>
                    <a:pt x="129" y="16"/>
                  </a:lnTo>
                  <a:lnTo>
                    <a:pt x="107" y="17"/>
                  </a:lnTo>
                  <a:lnTo>
                    <a:pt x="85" y="22"/>
                  </a:lnTo>
                  <a:lnTo>
                    <a:pt x="65" y="30"/>
                  </a:lnTo>
                  <a:lnTo>
                    <a:pt x="46" y="43"/>
                  </a:lnTo>
                  <a:lnTo>
                    <a:pt x="31" y="58"/>
                  </a:lnTo>
                  <a:lnTo>
                    <a:pt x="21" y="77"/>
                  </a:lnTo>
                  <a:lnTo>
                    <a:pt x="16" y="99"/>
                  </a:lnTo>
                  <a:lnTo>
                    <a:pt x="17" y="123"/>
                  </a:lnTo>
                  <a:lnTo>
                    <a:pt x="26" y="149"/>
                  </a:lnTo>
                  <a:lnTo>
                    <a:pt x="42" y="179"/>
                  </a:lnTo>
                  <a:lnTo>
                    <a:pt x="44" y="182"/>
                  </a:lnTo>
                  <a:lnTo>
                    <a:pt x="40" y="185"/>
                  </a:lnTo>
                  <a:lnTo>
                    <a:pt x="35" y="185"/>
                  </a:lnTo>
                  <a:lnTo>
                    <a:pt x="30" y="18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2" name="Freeform 36"/>
            <p:cNvSpPr>
              <a:spLocks/>
            </p:cNvSpPr>
            <p:nvPr/>
          </p:nvSpPr>
          <p:spPr bwMode="auto">
            <a:xfrm>
              <a:off x="3798" y="2491"/>
              <a:ext cx="111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5"/>
                </a:cxn>
                <a:cxn ang="0">
                  <a:pos x="19" y="45"/>
                </a:cxn>
                <a:cxn ang="0">
                  <a:pos x="37" y="27"/>
                </a:cxn>
                <a:cxn ang="0">
                  <a:pos x="58" y="14"/>
                </a:cxn>
                <a:cxn ang="0">
                  <a:pos x="84" y="4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4"/>
                </a:cxn>
                <a:cxn ang="0">
                  <a:pos x="199" y="31"/>
                </a:cxn>
                <a:cxn ang="0">
                  <a:pos x="213" y="51"/>
                </a:cxn>
                <a:cxn ang="0">
                  <a:pos x="222" y="78"/>
                </a:cxn>
                <a:cxn ang="0">
                  <a:pos x="222" y="111"/>
                </a:cxn>
                <a:cxn ang="0">
                  <a:pos x="217" y="116"/>
                </a:cxn>
                <a:cxn ang="0">
                  <a:pos x="209" y="118"/>
                </a:cxn>
                <a:cxn ang="0">
                  <a:pos x="203" y="116"/>
                </a:cxn>
                <a:cxn ang="0">
                  <a:pos x="200" y="111"/>
                </a:cxn>
                <a:cxn ang="0">
                  <a:pos x="200" y="83"/>
                </a:cxn>
                <a:cxn ang="0">
                  <a:pos x="194" y="59"/>
                </a:cxn>
                <a:cxn ang="0">
                  <a:pos x="183" y="41"/>
                </a:cxn>
                <a:cxn ang="0">
                  <a:pos x="167" y="28"/>
                </a:cxn>
                <a:cxn ang="0">
                  <a:pos x="150" y="21"/>
                </a:cxn>
                <a:cxn ang="0">
                  <a:pos x="128" y="17"/>
                </a:cxn>
                <a:cxn ang="0">
                  <a:pos x="106" y="17"/>
                </a:cxn>
                <a:cxn ang="0">
                  <a:pos x="86" y="22"/>
                </a:cxn>
                <a:cxn ang="0">
                  <a:pos x="64" y="31"/>
                </a:cxn>
                <a:cxn ang="0">
                  <a:pos x="47" y="42"/>
                </a:cxn>
                <a:cxn ang="0">
                  <a:pos x="31" y="57"/>
                </a:cxn>
                <a:cxn ang="0">
                  <a:pos x="21" y="76"/>
                </a:cxn>
                <a:cxn ang="0">
                  <a:pos x="16" y="98"/>
                </a:cxn>
                <a:cxn ang="0">
                  <a:pos x="17" y="122"/>
                </a:cxn>
                <a:cxn ang="0">
                  <a:pos x="26" y="149"/>
                </a:cxn>
                <a:cxn ang="0">
                  <a:pos x="43" y="178"/>
                </a:cxn>
                <a:cxn ang="0">
                  <a:pos x="43" y="182"/>
                </a:cxn>
                <a:cxn ang="0">
                  <a:pos x="39" y="186"/>
                </a:cxn>
                <a:cxn ang="0">
                  <a:pos x="34" y="186"/>
                </a:cxn>
                <a:cxn ang="0">
                  <a:pos x="30" y="183"/>
                </a:cxn>
              </a:cxnLst>
              <a:rect l="0" t="0" r="r" b="b"/>
              <a:pathLst>
                <a:path w="222" h="186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5"/>
                  </a:lnTo>
                  <a:lnTo>
                    <a:pt x="19" y="45"/>
                  </a:lnTo>
                  <a:lnTo>
                    <a:pt x="37" y="27"/>
                  </a:lnTo>
                  <a:lnTo>
                    <a:pt x="58" y="14"/>
                  </a:lnTo>
                  <a:lnTo>
                    <a:pt x="84" y="4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4"/>
                  </a:lnTo>
                  <a:lnTo>
                    <a:pt x="199" y="31"/>
                  </a:lnTo>
                  <a:lnTo>
                    <a:pt x="213" y="51"/>
                  </a:lnTo>
                  <a:lnTo>
                    <a:pt x="222" y="78"/>
                  </a:lnTo>
                  <a:lnTo>
                    <a:pt x="222" y="111"/>
                  </a:lnTo>
                  <a:lnTo>
                    <a:pt x="217" y="116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200" y="111"/>
                  </a:lnTo>
                  <a:lnTo>
                    <a:pt x="200" y="83"/>
                  </a:lnTo>
                  <a:lnTo>
                    <a:pt x="194" y="59"/>
                  </a:lnTo>
                  <a:lnTo>
                    <a:pt x="183" y="41"/>
                  </a:lnTo>
                  <a:lnTo>
                    <a:pt x="167" y="28"/>
                  </a:lnTo>
                  <a:lnTo>
                    <a:pt x="150" y="21"/>
                  </a:lnTo>
                  <a:lnTo>
                    <a:pt x="128" y="17"/>
                  </a:lnTo>
                  <a:lnTo>
                    <a:pt x="106" y="17"/>
                  </a:lnTo>
                  <a:lnTo>
                    <a:pt x="86" y="22"/>
                  </a:lnTo>
                  <a:lnTo>
                    <a:pt x="64" y="31"/>
                  </a:lnTo>
                  <a:lnTo>
                    <a:pt x="47" y="42"/>
                  </a:lnTo>
                  <a:lnTo>
                    <a:pt x="31" y="57"/>
                  </a:lnTo>
                  <a:lnTo>
                    <a:pt x="21" y="76"/>
                  </a:lnTo>
                  <a:lnTo>
                    <a:pt x="16" y="98"/>
                  </a:lnTo>
                  <a:lnTo>
                    <a:pt x="17" y="122"/>
                  </a:lnTo>
                  <a:lnTo>
                    <a:pt x="26" y="149"/>
                  </a:lnTo>
                  <a:lnTo>
                    <a:pt x="43" y="178"/>
                  </a:lnTo>
                  <a:lnTo>
                    <a:pt x="43" y="182"/>
                  </a:lnTo>
                  <a:lnTo>
                    <a:pt x="39" y="186"/>
                  </a:lnTo>
                  <a:lnTo>
                    <a:pt x="34" y="186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3" name="Freeform 37"/>
            <p:cNvSpPr>
              <a:spLocks/>
            </p:cNvSpPr>
            <p:nvPr/>
          </p:nvSpPr>
          <p:spPr bwMode="auto">
            <a:xfrm>
              <a:off x="3798" y="2491"/>
              <a:ext cx="111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5"/>
                </a:cxn>
                <a:cxn ang="0">
                  <a:pos x="19" y="45"/>
                </a:cxn>
                <a:cxn ang="0">
                  <a:pos x="37" y="27"/>
                </a:cxn>
                <a:cxn ang="0">
                  <a:pos x="58" y="14"/>
                </a:cxn>
                <a:cxn ang="0">
                  <a:pos x="84" y="4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4"/>
                </a:cxn>
                <a:cxn ang="0">
                  <a:pos x="199" y="31"/>
                </a:cxn>
                <a:cxn ang="0">
                  <a:pos x="213" y="51"/>
                </a:cxn>
                <a:cxn ang="0">
                  <a:pos x="222" y="78"/>
                </a:cxn>
                <a:cxn ang="0">
                  <a:pos x="222" y="111"/>
                </a:cxn>
                <a:cxn ang="0">
                  <a:pos x="217" y="116"/>
                </a:cxn>
                <a:cxn ang="0">
                  <a:pos x="209" y="118"/>
                </a:cxn>
                <a:cxn ang="0">
                  <a:pos x="203" y="116"/>
                </a:cxn>
                <a:cxn ang="0">
                  <a:pos x="200" y="111"/>
                </a:cxn>
                <a:cxn ang="0">
                  <a:pos x="200" y="83"/>
                </a:cxn>
                <a:cxn ang="0">
                  <a:pos x="194" y="59"/>
                </a:cxn>
                <a:cxn ang="0">
                  <a:pos x="183" y="41"/>
                </a:cxn>
                <a:cxn ang="0">
                  <a:pos x="167" y="28"/>
                </a:cxn>
                <a:cxn ang="0">
                  <a:pos x="150" y="21"/>
                </a:cxn>
                <a:cxn ang="0">
                  <a:pos x="128" y="17"/>
                </a:cxn>
                <a:cxn ang="0">
                  <a:pos x="106" y="17"/>
                </a:cxn>
                <a:cxn ang="0">
                  <a:pos x="86" y="22"/>
                </a:cxn>
                <a:cxn ang="0">
                  <a:pos x="64" y="31"/>
                </a:cxn>
                <a:cxn ang="0">
                  <a:pos x="47" y="42"/>
                </a:cxn>
                <a:cxn ang="0">
                  <a:pos x="31" y="57"/>
                </a:cxn>
                <a:cxn ang="0">
                  <a:pos x="21" y="76"/>
                </a:cxn>
                <a:cxn ang="0">
                  <a:pos x="16" y="98"/>
                </a:cxn>
                <a:cxn ang="0">
                  <a:pos x="17" y="122"/>
                </a:cxn>
                <a:cxn ang="0">
                  <a:pos x="26" y="149"/>
                </a:cxn>
                <a:cxn ang="0">
                  <a:pos x="43" y="178"/>
                </a:cxn>
                <a:cxn ang="0">
                  <a:pos x="43" y="182"/>
                </a:cxn>
                <a:cxn ang="0">
                  <a:pos x="39" y="186"/>
                </a:cxn>
                <a:cxn ang="0">
                  <a:pos x="34" y="186"/>
                </a:cxn>
                <a:cxn ang="0">
                  <a:pos x="30" y="183"/>
                </a:cxn>
              </a:cxnLst>
              <a:rect l="0" t="0" r="r" b="b"/>
              <a:pathLst>
                <a:path w="222" h="186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5"/>
                  </a:lnTo>
                  <a:lnTo>
                    <a:pt x="19" y="45"/>
                  </a:lnTo>
                  <a:lnTo>
                    <a:pt x="37" y="27"/>
                  </a:lnTo>
                  <a:lnTo>
                    <a:pt x="58" y="14"/>
                  </a:lnTo>
                  <a:lnTo>
                    <a:pt x="84" y="4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4"/>
                  </a:lnTo>
                  <a:lnTo>
                    <a:pt x="199" y="31"/>
                  </a:lnTo>
                  <a:lnTo>
                    <a:pt x="213" y="51"/>
                  </a:lnTo>
                  <a:lnTo>
                    <a:pt x="222" y="78"/>
                  </a:lnTo>
                  <a:lnTo>
                    <a:pt x="222" y="111"/>
                  </a:lnTo>
                  <a:lnTo>
                    <a:pt x="217" y="116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200" y="111"/>
                  </a:lnTo>
                  <a:lnTo>
                    <a:pt x="200" y="83"/>
                  </a:lnTo>
                  <a:lnTo>
                    <a:pt x="194" y="59"/>
                  </a:lnTo>
                  <a:lnTo>
                    <a:pt x="183" y="41"/>
                  </a:lnTo>
                  <a:lnTo>
                    <a:pt x="167" y="28"/>
                  </a:lnTo>
                  <a:lnTo>
                    <a:pt x="150" y="21"/>
                  </a:lnTo>
                  <a:lnTo>
                    <a:pt x="128" y="17"/>
                  </a:lnTo>
                  <a:lnTo>
                    <a:pt x="106" y="17"/>
                  </a:lnTo>
                  <a:lnTo>
                    <a:pt x="86" y="22"/>
                  </a:lnTo>
                  <a:lnTo>
                    <a:pt x="64" y="31"/>
                  </a:lnTo>
                  <a:lnTo>
                    <a:pt x="47" y="42"/>
                  </a:lnTo>
                  <a:lnTo>
                    <a:pt x="31" y="57"/>
                  </a:lnTo>
                  <a:lnTo>
                    <a:pt x="21" y="76"/>
                  </a:lnTo>
                  <a:lnTo>
                    <a:pt x="16" y="98"/>
                  </a:lnTo>
                  <a:lnTo>
                    <a:pt x="17" y="122"/>
                  </a:lnTo>
                  <a:lnTo>
                    <a:pt x="26" y="149"/>
                  </a:lnTo>
                  <a:lnTo>
                    <a:pt x="43" y="178"/>
                  </a:lnTo>
                  <a:lnTo>
                    <a:pt x="43" y="182"/>
                  </a:lnTo>
                  <a:lnTo>
                    <a:pt x="39" y="186"/>
                  </a:lnTo>
                  <a:lnTo>
                    <a:pt x="34" y="186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4" name="Freeform 38"/>
            <p:cNvSpPr>
              <a:spLocks/>
            </p:cNvSpPr>
            <p:nvPr/>
          </p:nvSpPr>
          <p:spPr bwMode="auto">
            <a:xfrm>
              <a:off x="3673" y="2517"/>
              <a:ext cx="111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5"/>
                </a:cxn>
                <a:cxn ang="0">
                  <a:pos x="37" y="28"/>
                </a:cxn>
                <a:cxn ang="0">
                  <a:pos x="58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6"/>
                </a:cxn>
                <a:cxn ang="0">
                  <a:pos x="199" y="31"/>
                </a:cxn>
                <a:cxn ang="0">
                  <a:pos x="213" y="52"/>
                </a:cxn>
                <a:cxn ang="0">
                  <a:pos x="221" y="79"/>
                </a:cxn>
                <a:cxn ang="0">
                  <a:pos x="221" y="112"/>
                </a:cxn>
                <a:cxn ang="0">
                  <a:pos x="217" y="117"/>
                </a:cxn>
                <a:cxn ang="0">
                  <a:pos x="211" y="118"/>
                </a:cxn>
                <a:cxn ang="0">
                  <a:pos x="203" y="116"/>
                </a:cxn>
                <a:cxn ang="0">
                  <a:pos x="200" y="111"/>
                </a:cxn>
                <a:cxn ang="0">
                  <a:pos x="200" y="83"/>
                </a:cxn>
                <a:cxn ang="0">
                  <a:pos x="194" y="60"/>
                </a:cxn>
                <a:cxn ang="0">
                  <a:pos x="183" y="42"/>
                </a:cxn>
                <a:cxn ang="0">
                  <a:pos x="167" y="30"/>
                </a:cxn>
                <a:cxn ang="0">
                  <a:pos x="150" y="21"/>
                </a:cxn>
                <a:cxn ang="0">
                  <a:pos x="128" y="17"/>
                </a:cxn>
                <a:cxn ang="0">
                  <a:pos x="106" y="18"/>
                </a:cxn>
                <a:cxn ang="0">
                  <a:pos x="86" y="23"/>
                </a:cxn>
                <a:cxn ang="0">
                  <a:pos x="65" y="31"/>
                </a:cxn>
                <a:cxn ang="0">
                  <a:pos x="47" y="44"/>
                </a:cxn>
                <a:cxn ang="0">
                  <a:pos x="32" y="59"/>
                </a:cxn>
                <a:cxn ang="0">
                  <a:pos x="21" y="78"/>
                </a:cxn>
                <a:cxn ang="0">
                  <a:pos x="16" y="99"/>
                </a:cxn>
                <a:cxn ang="0">
                  <a:pos x="18" y="124"/>
                </a:cxn>
                <a:cxn ang="0">
                  <a:pos x="26" y="150"/>
                </a:cxn>
                <a:cxn ang="0">
                  <a:pos x="43" y="179"/>
                </a:cxn>
                <a:cxn ang="0">
                  <a:pos x="44" y="183"/>
                </a:cxn>
                <a:cxn ang="0">
                  <a:pos x="40" y="186"/>
                </a:cxn>
                <a:cxn ang="0">
                  <a:pos x="34" y="186"/>
                </a:cxn>
                <a:cxn ang="0">
                  <a:pos x="30" y="183"/>
                </a:cxn>
              </a:cxnLst>
              <a:rect l="0" t="0" r="r" b="b"/>
              <a:pathLst>
                <a:path w="221" h="186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5"/>
                  </a:lnTo>
                  <a:lnTo>
                    <a:pt x="37" y="28"/>
                  </a:lnTo>
                  <a:lnTo>
                    <a:pt x="58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6"/>
                  </a:lnTo>
                  <a:lnTo>
                    <a:pt x="199" y="31"/>
                  </a:lnTo>
                  <a:lnTo>
                    <a:pt x="213" y="52"/>
                  </a:lnTo>
                  <a:lnTo>
                    <a:pt x="221" y="79"/>
                  </a:lnTo>
                  <a:lnTo>
                    <a:pt x="221" y="112"/>
                  </a:lnTo>
                  <a:lnTo>
                    <a:pt x="217" y="117"/>
                  </a:lnTo>
                  <a:lnTo>
                    <a:pt x="211" y="118"/>
                  </a:lnTo>
                  <a:lnTo>
                    <a:pt x="203" y="116"/>
                  </a:lnTo>
                  <a:lnTo>
                    <a:pt x="200" y="111"/>
                  </a:lnTo>
                  <a:lnTo>
                    <a:pt x="200" y="83"/>
                  </a:lnTo>
                  <a:lnTo>
                    <a:pt x="194" y="60"/>
                  </a:lnTo>
                  <a:lnTo>
                    <a:pt x="183" y="42"/>
                  </a:lnTo>
                  <a:lnTo>
                    <a:pt x="167" y="30"/>
                  </a:lnTo>
                  <a:lnTo>
                    <a:pt x="150" y="21"/>
                  </a:lnTo>
                  <a:lnTo>
                    <a:pt x="128" y="17"/>
                  </a:lnTo>
                  <a:lnTo>
                    <a:pt x="106" y="18"/>
                  </a:lnTo>
                  <a:lnTo>
                    <a:pt x="86" y="23"/>
                  </a:lnTo>
                  <a:lnTo>
                    <a:pt x="65" y="31"/>
                  </a:lnTo>
                  <a:lnTo>
                    <a:pt x="47" y="44"/>
                  </a:lnTo>
                  <a:lnTo>
                    <a:pt x="32" y="59"/>
                  </a:lnTo>
                  <a:lnTo>
                    <a:pt x="21" y="78"/>
                  </a:lnTo>
                  <a:lnTo>
                    <a:pt x="16" y="99"/>
                  </a:lnTo>
                  <a:lnTo>
                    <a:pt x="18" y="124"/>
                  </a:lnTo>
                  <a:lnTo>
                    <a:pt x="26" y="150"/>
                  </a:lnTo>
                  <a:lnTo>
                    <a:pt x="43" y="179"/>
                  </a:lnTo>
                  <a:lnTo>
                    <a:pt x="44" y="183"/>
                  </a:lnTo>
                  <a:lnTo>
                    <a:pt x="40" y="186"/>
                  </a:lnTo>
                  <a:lnTo>
                    <a:pt x="34" y="186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5" name="Freeform 39"/>
            <p:cNvSpPr>
              <a:spLocks/>
            </p:cNvSpPr>
            <p:nvPr/>
          </p:nvSpPr>
          <p:spPr bwMode="auto">
            <a:xfrm>
              <a:off x="3673" y="2517"/>
              <a:ext cx="111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5"/>
                </a:cxn>
                <a:cxn ang="0">
                  <a:pos x="37" y="28"/>
                </a:cxn>
                <a:cxn ang="0">
                  <a:pos x="58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6"/>
                </a:cxn>
                <a:cxn ang="0">
                  <a:pos x="199" y="31"/>
                </a:cxn>
                <a:cxn ang="0">
                  <a:pos x="213" y="52"/>
                </a:cxn>
                <a:cxn ang="0">
                  <a:pos x="221" y="79"/>
                </a:cxn>
                <a:cxn ang="0">
                  <a:pos x="221" y="112"/>
                </a:cxn>
                <a:cxn ang="0">
                  <a:pos x="217" y="117"/>
                </a:cxn>
                <a:cxn ang="0">
                  <a:pos x="211" y="118"/>
                </a:cxn>
                <a:cxn ang="0">
                  <a:pos x="203" y="116"/>
                </a:cxn>
                <a:cxn ang="0">
                  <a:pos x="200" y="111"/>
                </a:cxn>
                <a:cxn ang="0">
                  <a:pos x="200" y="83"/>
                </a:cxn>
                <a:cxn ang="0">
                  <a:pos x="194" y="60"/>
                </a:cxn>
                <a:cxn ang="0">
                  <a:pos x="183" y="42"/>
                </a:cxn>
                <a:cxn ang="0">
                  <a:pos x="167" y="30"/>
                </a:cxn>
                <a:cxn ang="0">
                  <a:pos x="150" y="21"/>
                </a:cxn>
                <a:cxn ang="0">
                  <a:pos x="128" y="17"/>
                </a:cxn>
                <a:cxn ang="0">
                  <a:pos x="106" y="18"/>
                </a:cxn>
                <a:cxn ang="0">
                  <a:pos x="86" y="23"/>
                </a:cxn>
                <a:cxn ang="0">
                  <a:pos x="65" y="31"/>
                </a:cxn>
                <a:cxn ang="0">
                  <a:pos x="47" y="44"/>
                </a:cxn>
                <a:cxn ang="0">
                  <a:pos x="32" y="59"/>
                </a:cxn>
                <a:cxn ang="0">
                  <a:pos x="21" y="78"/>
                </a:cxn>
                <a:cxn ang="0">
                  <a:pos x="16" y="99"/>
                </a:cxn>
                <a:cxn ang="0">
                  <a:pos x="18" y="124"/>
                </a:cxn>
                <a:cxn ang="0">
                  <a:pos x="26" y="150"/>
                </a:cxn>
                <a:cxn ang="0">
                  <a:pos x="43" y="179"/>
                </a:cxn>
                <a:cxn ang="0">
                  <a:pos x="44" y="183"/>
                </a:cxn>
                <a:cxn ang="0">
                  <a:pos x="40" y="186"/>
                </a:cxn>
                <a:cxn ang="0">
                  <a:pos x="34" y="186"/>
                </a:cxn>
                <a:cxn ang="0">
                  <a:pos x="30" y="183"/>
                </a:cxn>
              </a:cxnLst>
              <a:rect l="0" t="0" r="r" b="b"/>
              <a:pathLst>
                <a:path w="221" h="186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5"/>
                  </a:lnTo>
                  <a:lnTo>
                    <a:pt x="37" y="28"/>
                  </a:lnTo>
                  <a:lnTo>
                    <a:pt x="58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6"/>
                  </a:lnTo>
                  <a:lnTo>
                    <a:pt x="199" y="31"/>
                  </a:lnTo>
                  <a:lnTo>
                    <a:pt x="213" y="52"/>
                  </a:lnTo>
                  <a:lnTo>
                    <a:pt x="221" y="79"/>
                  </a:lnTo>
                  <a:lnTo>
                    <a:pt x="221" y="112"/>
                  </a:lnTo>
                  <a:lnTo>
                    <a:pt x="217" y="117"/>
                  </a:lnTo>
                  <a:lnTo>
                    <a:pt x="211" y="118"/>
                  </a:lnTo>
                  <a:lnTo>
                    <a:pt x="203" y="116"/>
                  </a:lnTo>
                  <a:lnTo>
                    <a:pt x="200" y="111"/>
                  </a:lnTo>
                  <a:lnTo>
                    <a:pt x="200" y="83"/>
                  </a:lnTo>
                  <a:lnTo>
                    <a:pt x="194" y="60"/>
                  </a:lnTo>
                  <a:lnTo>
                    <a:pt x="183" y="42"/>
                  </a:lnTo>
                  <a:lnTo>
                    <a:pt x="167" y="30"/>
                  </a:lnTo>
                  <a:lnTo>
                    <a:pt x="150" y="21"/>
                  </a:lnTo>
                  <a:lnTo>
                    <a:pt x="128" y="17"/>
                  </a:lnTo>
                  <a:lnTo>
                    <a:pt x="106" y="18"/>
                  </a:lnTo>
                  <a:lnTo>
                    <a:pt x="86" y="23"/>
                  </a:lnTo>
                  <a:lnTo>
                    <a:pt x="65" y="31"/>
                  </a:lnTo>
                  <a:lnTo>
                    <a:pt x="47" y="44"/>
                  </a:lnTo>
                  <a:lnTo>
                    <a:pt x="32" y="59"/>
                  </a:lnTo>
                  <a:lnTo>
                    <a:pt x="21" y="78"/>
                  </a:lnTo>
                  <a:lnTo>
                    <a:pt x="16" y="99"/>
                  </a:lnTo>
                  <a:lnTo>
                    <a:pt x="18" y="124"/>
                  </a:lnTo>
                  <a:lnTo>
                    <a:pt x="26" y="150"/>
                  </a:lnTo>
                  <a:lnTo>
                    <a:pt x="43" y="179"/>
                  </a:lnTo>
                  <a:lnTo>
                    <a:pt x="44" y="183"/>
                  </a:lnTo>
                  <a:lnTo>
                    <a:pt x="40" y="186"/>
                  </a:lnTo>
                  <a:lnTo>
                    <a:pt x="34" y="186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6" name="Freeform 40"/>
            <p:cNvSpPr>
              <a:spLocks/>
            </p:cNvSpPr>
            <p:nvPr/>
          </p:nvSpPr>
          <p:spPr bwMode="auto">
            <a:xfrm>
              <a:off x="3549" y="2530"/>
              <a:ext cx="110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5"/>
                </a:cxn>
                <a:cxn ang="0">
                  <a:pos x="19" y="44"/>
                </a:cxn>
                <a:cxn ang="0">
                  <a:pos x="37" y="27"/>
                </a:cxn>
                <a:cxn ang="0">
                  <a:pos x="58" y="14"/>
                </a:cxn>
                <a:cxn ang="0">
                  <a:pos x="84" y="4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4"/>
                </a:cxn>
                <a:cxn ang="0">
                  <a:pos x="199" y="30"/>
                </a:cxn>
                <a:cxn ang="0">
                  <a:pos x="213" y="51"/>
                </a:cxn>
                <a:cxn ang="0">
                  <a:pos x="221" y="77"/>
                </a:cxn>
                <a:cxn ang="0">
                  <a:pos x="221" y="110"/>
                </a:cxn>
                <a:cxn ang="0">
                  <a:pos x="218" y="116"/>
                </a:cxn>
                <a:cxn ang="0">
                  <a:pos x="211" y="117"/>
                </a:cxn>
                <a:cxn ang="0">
                  <a:pos x="204" y="116"/>
                </a:cxn>
                <a:cxn ang="0">
                  <a:pos x="202" y="109"/>
                </a:cxn>
                <a:cxn ang="0">
                  <a:pos x="202" y="81"/>
                </a:cxn>
                <a:cxn ang="0">
                  <a:pos x="195" y="58"/>
                </a:cxn>
                <a:cxn ang="0">
                  <a:pos x="184" y="41"/>
                </a:cxn>
                <a:cxn ang="0">
                  <a:pos x="169" y="28"/>
                </a:cxn>
                <a:cxn ang="0">
                  <a:pos x="150" y="20"/>
                </a:cxn>
                <a:cxn ang="0">
                  <a:pos x="129" y="17"/>
                </a:cxn>
                <a:cxn ang="0">
                  <a:pos x="108" y="17"/>
                </a:cxn>
                <a:cxn ang="0">
                  <a:pos x="86" y="22"/>
                </a:cxn>
                <a:cxn ang="0">
                  <a:pos x="66" y="30"/>
                </a:cxn>
                <a:cxn ang="0">
                  <a:pos x="48" y="42"/>
                </a:cxn>
                <a:cxn ang="0">
                  <a:pos x="33" y="57"/>
                </a:cxn>
                <a:cxn ang="0">
                  <a:pos x="23" y="76"/>
                </a:cxn>
                <a:cxn ang="0">
                  <a:pos x="18" y="98"/>
                </a:cxn>
                <a:cxn ang="0">
                  <a:pos x="19" y="122"/>
                </a:cxn>
                <a:cxn ang="0">
                  <a:pos x="28" y="149"/>
                </a:cxn>
                <a:cxn ang="0">
                  <a:pos x="44" y="178"/>
                </a:cxn>
                <a:cxn ang="0">
                  <a:pos x="44" y="182"/>
                </a:cxn>
                <a:cxn ang="0">
                  <a:pos x="40" y="184"/>
                </a:cxn>
                <a:cxn ang="0">
                  <a:pos x="35" y="185"/>
                </a:cxn>
                <a:cxn ang="0">
                  <a:pos x="30" y="183"/>
                </a:cxn>
              </a:cxnLst>
              <a:rect l="0" t="0" r="r" b="b"/>
              <a:pathLst>
                <a:path w="221" h="185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5"/>
                  </a:lnTo>
                  <a:lnTo>
                    <a:pt x="19" y="44"/>
                  </a:lnTo>
                  <a:lnTo>
                    <a:pt x="37" y="27"/>
                  </a:lnTo>
                  <a:lnTo>
                    <a:pt x="58" y="14"/>
                  </a:lnTo>
                  <a:lnTo>
                    <a:pt x="84" y="4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4"/>
                  </a:lnTo>
                  <a:lnTo>
                    <a:pt x="199" y="30"/>
                  </a:lnTo>
                  <a:lnTo>
                    <a:pt x="213" y="51"/>
                  </a:lnTo>
                  <a:lnTo>
                    <a:pt x="221" y="77"/>
                  </a:lnTo>
                  <a:lnTo>
                    <a:pt x="221" y="110"/>
                  </a:lnTo>
                  <a:lnTo>
                    <a:pt x="218" y="116"/>
                  </a:lnTo>
                  <a:lnTo>
                    <a:pt x="211" y="117"/>
                  </a:lnTo>
                  <a:lnTo>
                    <a:pt x="204" y="116"/>
                  </a:lnTo>
                  <a:lnTo>
                    <a:pt x="202" y="109"/>
                  </a:lnTo>
                  <a:lnTo>
                    <a:pt x="202" y="81"/>
                  </a:lnTo>
                  <a:lnTo>
                    <a:pt x="195" y="58"/>
                  </a:lnTo>
                  <a:lnTo>
                    <a:pt x="184" y="41"/>
                  </a:lnTo>
                  <a:lnTo>
                    <a:pt x="169" y="28"/>
                  </a:lnTo>
                  <a:lnTo>
                    <a:pt x="150" y="20"/>
                  </a:lnTo>
                  <a:lnTo>
                    <a:pt x="129" y="17"/>
                  </a:lnTo>
                  <a:lnTo>
                    <a:pt x="108" y="17"/>
                  </a:lnTo>
                  <a:lnTo>
                    <a:pt x="86" y="22"/>
                  </a:lnTo>
                  <a:lnTo>
                    <a:pt x="66" y="30"/>
                  </a:lnTo>
                  <a:lnTo>
                    <a:pt x="48" y="42"/>
                  </a:lnTo>
                  <a:lnTo>
                    <a:pt x="33" y="57"/>
                  </a:lnTo>
                  <a:lnTo>
                    <a:pt x="23" y="76"/>
                  </a:lnTo>
                  <a:lnTo>
                    <a:pt x="18" y="98"/>
                  </a:lnTo>
                  <a:lnTo>
                    <a:pt x="19" y="122"/>
                  </a:lnTo>
                  <a:lnTo>
                    <a:pt x="28" y="149"/>
                  </a:lnTo>
                  <a:lnTo>
                    <a:pt x="44" y="178"/>
                  </a:lnTo>
                  <a:lnTo>
                    <a:pt x="44" y="182"/>
                  </a:lnTo>
                  <a:lnTo>
                    <a:pt x="40" y="184"/>
                  </a:lnTo>
                  <a:lnTo>
                    <a:pt x="35" y="185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7" name="Freeform 41"/>
            <p:cNvSpPr>
              <a:spLocks/>
            </p:cNvSpPr>
            <p:nvPr/>
          </p:nvSpPr>
          <p:spPr bwMode="auto">
            <a:xfrm>
              <a:off x="3549" y="2530"/>
              <a:ext cx="110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5"/>
                </a:cxn>
                <a:cxn ang="0">
                  <a:pos x="19" y="44"/>
                </a:cxn>
                <a:cxn ang="0">
                  <a:pos x="37" y="27"/>
                </a:cxn>
                <a:cxn ang="0">
                  <a:pos x="58" y="14"/>
                </a:cxn>
                <a:cxn ang="0">
                  <a:pos x="84" y="4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9" y="5"/>
                </a:cxn>
                <a:cxn ang="0">
                  <a:pos x="181" y="14"/>
                </a:cxn>
                <a:cxn ang="0">
                  <a:pos x="199" y="30"/>
                </a:cxn>
                <a:cxn ang="0">
                  <a:pos x="213" y="51"/>
                </a:cxn>
                <a:cxn ang="0">
                  <a:pos x="221" y="77"/>
                </a:cxn>
                <a:cxn ang="0">
                  <a:pos x="221" y="110"/>
                </a:cxn>
                <a:cxn ang="0">
                  <a:pos x="218" y="116"/>
                </a:cxn>
                <a:cxn ang="0">
                  <a:pos x="211" y="117"/>
                </a:cxn>
                <a:cxn ang="0">
                  <a:pos x="204" y="116"/>
                </a:cxn>
                <a:cxn ang="0">
                  <a:pos x="202" y="109"/>
                </a:cxn>
                <a:cxn ang="0">
                  <a:pos x="202" y="81"/>
                </a:cxn>
                <a:cxn ang="0">
                  <a:pos x="195" y="58"/>
                </a:cxn>
                <a:cxn ang="0">
                  <a:pos x="184" y="41"/>
                </a:cxn>
                <a:cxn ang="0">
                  <a:pos x="169" y="28"/>
                </a:cxn>
                <a:cxn ang="0">
                  <a:pos x="150" y="20"/>
                </a:cxn>
                <a:cxn ang="0">
                  <a:pos x="129" y="17"/>
                </a:cxn>
                <a:cxn ang="0">
                  <a:pos x="108" y="17"/>
                </a:cxn>
                <a:cxn ang="0">
                  <a:pos x="86" y="22"/>
                </a:cxn>
                <a:cxn ang="0">
                  <a:pos x="66" y="30"/>
                </a:cxn>
                <a:cxn ang="0">
                  <a:pos x="48" y="42"/>
                </a:cxn>
                <a:cxn ang="0">
                  <a:pos x="33" y="57"/>
                </a:cxn>
                <a:cxn ang="0">
                  <a:pos x="23" y="76"/>
                </a:cxn>
                <a:cxn ang="0">
                  <a:pos x="18" y="98"/>
                </a:cxn>
                <a:cxn ang="0">
                  <a:pos x="19" y="122"/>
                </a:cxn>
                <a:cxn ang="0">
                  <a:pos x="28" y="149"/>
                </a:cxn>
                <a:cxn ang="0">
                  <a:pos x="44" y="178"/>
                </a:cxn>
                <a:cxn ang="0">
                  <a:pos x="44" y="182"/>
                </a:cxn>
                <a:cxn ang="0">
                  <a:pos x="40" y="184"/>
                </a:cxn>
                <a:cxn ang="0">
                  <a:pos x="35" y="185"/>
                </a:cxn>
                <a:cxn ang="0">
                  <a:pos x="30" y="183"/>
                </a:cxn>
              </a:cxnLst>
              <a:rect l="0" t="0" r="r" b="b"/>
              <a:pathLst>
                <a:path w="221" h="185">
                  <a:moveTo>
                    <a:pt x="30" y="183"/>
                  </a:moveTo>
                  <a:lnTo>
                    <a:pt x="10" y="149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5"/>
                  </a:lnTo>
                  <a:lnTo>
                    <a:pt x="19" y="44"/>
                  </a:lnTo>
                  <a:lnTo>
                    <a:pt x="37" y="27"/>
                  </a:lnTo>
                  <a:lnTo>
                    <a:pt x="58" y="14"/>
                  </a:lnTo>
                  <a:lnTo>
                    <a:pt x="84" y="4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9" y="5"/>
                  </a:lnTo>
                  <a:lnTo>
                    <a:pt x="181" y="14"/>
                  </a:lnTo>
                  <a:lnTo>
                    <a:pt x="199" y="30"/>
                  </a:lnTo>
                  <a:lnTo>
                    <a:pt x="213" y="51"/>
                  </a:lnTo>
                  <a:lnTo>
                    <a:pt x="221" y="77"/>
                  </a:lnTo>
                  <a:lnTo>
                    <a:pt x="221" y="110"/>
                  </a:lnTo>
                  <a:lnTo>
                    <a:pt x="218" y="116"/>
                  </a:lnTo>
                  <a:lnTo>
                    <a:pt x="211" y="117"/>
                  </a:lnTo>
                  <a:lnTo>
                    <a:pt x="204" y="116"/>
                  </a:lnTo>
                  <a:lnTo>
                    <a:pt x="202" y="109"/>
                  </a:lnTo>
                  <a:lnTo>
                    <a:pt x="202" y="81"/>
                  </a:lnTo>
                  <a:lnTo>
                    <a:pt x="195" y="58"/>
                  </a:lnTo>
                  <a:lnTo>
                    <a:pt x="184" y="41"/>
                  </a:lnTo>
                  <a:lnTo>
                    <a:pt x="169" y="28"/>
                  </a:lnTo>
                  <a:lnTo>
                    <a:pt x="150" y="20"/>
                  </a:lnTo>
                  <a:lnTo>
                    <a:pt x="129" y="17"/>
                  </a:lnTo>
                  <a:lnTo>
                    <a:pt x="108" y="17"/>
                  </a:lnTo>
                  <a:lnTo>
                    <a:pt x="86" y="22"/>
                  </a:lnTo>
                  <a:lnTo>
                    <a:pt x="66" y="30"/>
                  </a:lnTo>
                  <a:lnTo>
                    <a:pt x="48" y="42"/>
                  </a:lnTo>
                  <a:lnTo>
                    <a:pt x="33" y="57"/>
                  </a:lnTo>
                  <a:lnTo>
                    <a:pt x="23" y="76"/>
                  </a:lnTo>
                  <a:lnTo>
                    <a:pt x="18" y="98"/>
                  </a:lnTo>
                  <a:lnTo>
                    <a:pt x="19" y="122"/>
                  </a:lnTo>
                  <a:lnTo>
                    <a:pt x="28" y="149"/>
                  </a:lnTo>
                  <a:lnTo>
                    <a:pt x="44" y="178"/>
                  </a:lnTo>
                  <a:lnTo>
                    <a:pt x="44" y="182"/>
                  </a:lnTo>
                  <a:lnTo>
                    <a:pt x="40" y="184"/>
                  </a:lnTo>
                  <a:lnTo>
                    <a:pt x="35" y="185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8" name="Freeform 42"/>
            <p:cNvSpPr>
              <a:spLocks/>
            </p:cNvSpPr>
            <p:nvPr/>
          </p:nvSpPr>
          <p:spPr bwMode="auto">
            <a:xfrm>
              <a:off x="3412" y="2536"/>
              <a:ext cx="110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4"/>
                </a:cxn>
                <a:cxn ang="0">
                  <a:pos x="36" y="28"/>
                </a:cxn>
                <a:cxn ang="0">
                  <a:pos x="58" y="14"/>
                </a:cxn>
                <a:cxn ang="0">
                  <a:pos x="83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5"/>
                </a:cxn>
                <a:cxn ang="0">
                  <a:pos x="199" y="30"/>
                </a:cxn>
                <a:cxn ang="0">
                  <a:pos x="213" y="52"/>
                </a:cxn>
                <a:cxn ang="0">
                  <a:pos x="220" y="78"/>
                </a:cxn>
                <a:cxn ang="0">
                  <a:pos x="220" y="111"/>
                </a:cxn>
                <a:cxn ang="0">
                  <a:pos x="217" y="117"/>
                </a:cxn>
                <a:cxn ang="0">
                  <a:pos x="210" y="118"/>
                </a:cxn>
                <a:cxn ang="0">
                  <a:pos x="203" y="115"/>
                </a:cxn>
                <a:cxn ang="0">
                  <a:pos x="200" y="110"/>
                </a:cxn>
                <a:cxn ang="0">
                  <a:pos x="200" y="82"/>
                </a:cxn>
                <a:cxn ang="0">
                  <a:pos x="194" y="59"/>
                </a:cxn>
                <a:cxn ang="0">
                  <a:pos x="182" y="42"/>
                </a:cxn>
                <a:cxn ang="0">
                  <a:pos x="167" y="29"/>
                </a:cxn>
                <a:cxn ang="0">
                  <a:pos x="149" y="20"/>
                </a:cxn>
                <a:cxn ang="0">
                  <a:pos x="128" y="16"/>
                </a:cxn>
                <a:cxn ang="0">
                  <a:pos x="106" y="17"/>
                </a:cxn>
                <a:cxn ang="0">
                  <a:pos x="86" y="21"/>
                </a:cxn>
                <a:cxn ang="0">
                  <a:pos x="64" y="30"/>
                </a:cxn>
                <a:cxn ang="0">
                  <a:pos x="46" y="43"/>
                </a:cxn>
                <a:cxn ang="0">
                  <a:pos x="31" y="58"/>
                </a:cxn>
                <a:cxn ang="0">
                  <a:pos x="21" y="76"/>
                </a:cxn>
                <a:cxn ang="0">
                  <a:pos x="16" y="97"/>
                </a:cxn>
                <a:cxn ang="0">
                  <a:pos x="17" y="122"/>
                </a:cxn>
                <a:cxn ang="0">
                  <a:pos x="26" y="148"/>
                </a:cxn>
                <a:cxn ang="0">
                  <a:pos x="43" y="177"/>
                </a:cxn>
                <a:cxn ang="0">
                  <a:pos x="44" y="181"/>
                </a:cxn>
                <a:cxn ang="0">
                  <a:pos x="40" y="185"/>
                </a:cxn>
                <a:cxn ang="0">
                  <a:pos x="34" y="185"/>
                </a:cxn>
                <a:cxn ang="0">
                  <a:pos x="30" y="183"/>
                </a:cxn>
              </a:cxnLst>
              <a:rect l="0" t="0" r="r" b="b"/>
              <a:pathLst>
                <a:path w="220" h="185">
                  <a:moveTo>
                    <a:pt x="30" y="183"/>
                  </a:moveTo>
                  <a:lnTo>
                    <a:pt x="10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4"/>
                  </a:lnTo>
                  <a:lnTo>
                    <a:pt x="36" y="28"/>
                  </a:lnTo>
                  <a:lnTo>
                    <a:pt x="58" y="14"/>
                  </a:lnTo>
                  <a:lnTo>
                    <a:pt x="83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5"/>
                  </a:lnTo>
                  <a:lnTo>
                    <a:pt x="199" y="30"/>
                  </a:lnTo>
                  <a:lnTo>
                    <a:pt x="213" y="52"/>
                  </a:lnTo>
                  <a:lnTo>
                    <a:pt x="220" y="78"/>
                  </a:lnTo>
                  <a:lnTo>
                    <a:pt x="220" y="111"/>
                  </a:lnTo>
                  <a:lnTo>
                    <a:pt x="217" y="117"/>
                  </a:lnTo>
                  <a:lnTo>
                    <a:pt x="210" y="118"/>
                  </a:lnTo>
                  <a:lnTo>
                    <a:pt x="203" y="115"/>
                  </a:lnTo>
                  <a:lnTo>
                    <a:pt x="200" y="110"/>
                  </a:lnTo>
                  <a:lnTo>
                    <a:pt x="200" y="82"/>
                  </a:lnTo>
                  <a:lnTo>
                    <a:pt x="194" y="59"/>
                  </a:lnTo>
                  <a:lnTo>
                    <a:pt x="182" y="42"/>
                  </a:lnTo>
                  <a:lnTo>
                    <a:pt x="167" y="29"/>
                  </a:lnTo>
                  <a:lnTo>
                    <a:pt x="149" y="20"/>
                  </a:lnTo>
                  <a:lnTo>
                    <a:pt x="128" y="16"/>
                  </a:lnTo>
                  <a:lnTo>
                    <a:pt x="106" y="17"/>
                  </a:lnTo>
                  <a:lnTo>
                    <a:pt x="86" y="21"/>
                  </a:lnTo>
                  <a:lnTo>
                    <a:pt x="64" y="30"/>
                  </a:lnTo>
                  <a:lnTo>
                    <a:pt x="46" y="43"/>
                  </a:lnTo>
                  <a:lnTo>
                    <a:pt x="31" y="58"/>
                  </a:lnTo>
                  <a:lnTo>
                    <a:pt x="21" y="76"/>
                  </a:lnTo>
                  <a:lnTo>
                    <a:pt x="16" y="97"/>
                  </a:lnTo>
                  <a:lnTo>
                    <a:pt x="17" y="122"/>
                  </a:lnTo>
                  <a:lnTo>
                    <a:pt x="26" y="148"/>
                  </a:lnTo>
                  <a:lnTo>
                    <a:pt x="43" y="177"/>
                  </a:lnTo>
                  <a:lnTo>
                    <a:pt x="44" y="181"/>
                  </a:lnTo>
                  <a:lnTo>
                    <a:pt x="40" y="185"/>
                  </a:lnTo>
                  <a:lnTo>
                    <a:pt x="34" y="185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59" name="Freeform 43"/>
            <p:cNvSpPr>
              <a:spLocks/>
            </p:cNvSpPr>
            <p:nvPr/>
          </p:nvSpPr>
          <p:spPr bwMode="auto">
            <a:xfrm>
              <a:off x="3412" y="2536"/>
              <a:ext cx="110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4"/>
                </a:cxn>
                <a:cxn ang="0">
                  <a:pos x="36" y="28"/>
                </a:cxn>
                <a:cxn ang="0">
                  <a:pos x="58" y="14"/>
                </a:cxn>
                <a:cxn ang="0">
                  <a:pos x="83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5"/>
                </a:cxn>
                <a:cxn ang="0">
                  <a:pos x="199" y="30"/>
                </a:cxn>
                <a:cxn ang="0">
                  <a:pos x="213" y="52"/>
                </a:cxn>
                <a:cxn ang="0">
                  <a:pos x="220" y="78"/>
                </a:cxn>
                <a:cxn ang="0">
                  <a:pos x="220" y="111"/>
                </a:cxn>
                <a:cxn ang="0">
                  <a:pos x="217" y="117"/>
                </a:cxn>
                <a:cxn ang="0">
                  <a:pos x="210" y="118"/>
                </a:cxn>
                <a:cxn ang="0">
                  <a:pos x="203" y="115"/>
                </a:cxn>
                <a:cxn ang="0">
                  <a:pos x="200" y="110"/>
                </a:cxn>
                <a:cxn ang="0">
                  <a:pos x="200" y="82"/>
                </a:cxn>
                <a:cxn ang="0">
                  <a:pos x="194" y="59"/>
                </a:cxn>
                <a:cxn ang="0">
                  <a:pos x="182" y="42"/>
                </a:cxn>
                <a:cxn ang="0">
                  <a:pos x="167" y="29"/>
                </a:cxn>
                <a:cxn ang="0">
                  <a:pos x="149" y="20"/>
                </a:cxn>
                <a:cxn ang="0">
                  <a:pos x="128" y="16"/>
                </a:cxn>
                <a:cxn ang="0">
                  <a:pos x="106" y="17"/>
                </a:cxn>
                <a:cxn ang="0">
                  <a:pos x="86" y="21"/>
                </a:cxn>
                <a:cxn ang="0">
                  <a:pos x="64" y="30"/>
                </a:cxn>
                <a:cxn ang="0">
                  <a:pos x="46" y="43"/>
                </a:cxn>
                <a:cxn ang="0">
                  <a:pos x="31" y="58"/>
                </a:cxn>
                <a:cxn ang="0">
                  <a:pos x="21" y="76"/>
                </a:cxn>
                <a:cxn ang="0">
                  <a:pos x="16" y="97"/>
                </a:cxn>
                <a:cxn ang="0">
                  <a:pos x="17" y="122"/>
                </a:cxn>
                <a:cxn ang="0">
                  <a:pos x="26" y="148"/>
                </a:cxn>
                <a:cxn ang="0">
                  <a:pos x="43" y="177"/>
                </a:cxn>
                <a:cxn ang="0">
                  <a:pos x="44" y="181"/>
                </a:cxn>
                <a:cxn ang="0">
                  <a:pos x="40" y="185"/>
                </a:cxn>
                <a:cxn ang="0">
                  <a:pos x="34" y="185"/>
                </a:cxn>
                <a:cxn ang="0">
                  <a:pos x="30" y="183"/>
                </a:cxn>
              </a:cxnLst>
              <a:rect l="0" t="0" r="r" b="b"/>
              <a:pathLst>
                <a:path w="220" h="185">
                  <a:moveTo>
                    <a:pt x="30" y="183"/>
                  </a:moveTo>
                  <a:lnTo>
                    <a:pt x="10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4"/>
                  </a:lnTo>
                  <a:lnTo>
                    <a:pt x="36" y="28"/>
                  </a:lnTo>
                  <a:lnTo>
                    <a:pt x="58" y="14"/>
                  </a:lnTo>
                  <a:lnTo>
                    <a:pt x="83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5"/>
                  </a:lnTo>
                  <a:lnTo>
                    <a:pt x="199" y="30"/>
                  </a:lnTo>
                  <a:lnTo>
                    <a:pt x="213" y="52"/>
                  </a:lnTo>
                  <a:lnTo>
                    <a:pt x="220" y="78"/>
                  </a:lnTo>
                  <a:lnTo>
                    <a:pt x="220" y="111"/>
                  </a:lnTo>
                  <a:lnTo>
                    <a:pt x="217" y="117"/>
                  </a:lnTo>
                  <a:lnTo>
                    <a:pt x="210" y="118"/>
                  </a:lnTo>
                  <a:lnTo>
                    <a:pt x="203" y="115"/>
                  </a:lnTo>
                  <a:lnTo>
                    <a:pt x="200" y="110"/>
                  </a:lnTo>
                  <a:lnTo>
                    <a:pt x="200" y="82"/>
                  </a:lnTo>
                  <a:lnTo>
                    <a:pt x="194" y="59"/>
                  </a:lnTo>
                  <a:lnTo>
                    <a:pt x="182" y="42"/>
                  </a:lnTo>
                  <a:lnTo>
                    <a:pt x="167" y="29"/>
                  </a:lnTo>
                  <a:lnTo>
                    <a:pt x="149" y="20"/>
                  </a:lnTo>
                  <a:lnTo>
                    <a:pt x="128" y="16"/>
                  </a:lnTo>
                  <a:lnTo>
                    <a:pt x="106" y="17"/>
                  </a:lnTo>
                  <a:lnTo>
                    <a:pt x="86" y="21"/>
                  </a:lnTo>
                  <a:lnTo>
                    <a:pt x="64" y="30"/>
                  </a:lnTo>
                  <a:lnTo>
                    <a:pt x="46" y="43"/>
                  </a:lnTo>
                  <a:lnTo>
                    <a:pt x="31" y="58"/>
                  </a:lnTo>
                  <a:lnTo>
                    <a:pt x="21" y="76"/>
                  </a:lnTo>
                  <a:lnTo>
                    <a:pt x="16" y="97"/>
                  </a:lnTo>
                  <a:lnTo>
                    <a:pt x="17" y="122"/>
                  </a:lnTo>
                  <a:lnTo>
                    <a:pt x="26" y="148"/>
                  </a:lnTo>
                  <a:lnTo>
                    <a:pt x="43" y="177"/>
                  </a:lnTo>
                  <a:lnTo>
                    <a:pt x="44" y="181"/>
                  </a:lnTo>
                  <a:lnTo>
                    <a:pt x="40" y="185"/>
                  </a:lnTo>
                  <a:lnTo>
                    <a:pt x="34" y="185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0" name="Freeform 44"/>
            <p:cNvSpPr>
              <a:spLocks/>
            </p:cNvSpPr>
            <p:nvPr/>
          </p:nvSpPr>
          <p:spPr bwMode="auto">
            <a:xfrm>
              <a:off x="3306" y="2517"/>
              <a:ext cx="86" cy="80"/>
            </a:xfrm>
            <a:custGeom>
              <a:avLst/>
              <a:gdLst/>
              <a:ahLst/>
              <a:cxnLst>
                <a:cxn ang="0">
                  <a:pos x="25" y="158"/>
                </a:cxn>
                <a:cxn ang="0">
                  <a:pos x="9" y="129"/>
                </a:cxn>
                <a:cxn ang="0">
                  <a:pos x="2" y="102"/>
                </a:cxn>
                <a:cxn ang="0">
                  <a:pos x="0" y="78"/>
                </a:cxn>
                <a:cxn ang="0">
                  <a:pos x="5" y="56"/>
                </a:cxn>
                <a:cxn ang="0">
                  <a:pos x="16" y="38"/>
                </a:cxn>
                <a:cxn ang="0">
                  <a:pos x="30" y="23"/>
                </a:cxn>
                <a:cxn ang="0">
                  <a:pos x="46" y="12"/>
                </a:cxn>
                <a:cxn ang="0">
                  <a:pos x="65" y="4"/>
                </a:cxn>
                <a:cxn ang="0">
                  <a:pos x="85" y="0"/>
                </a:cxn>
                <a:cxn ang="0">
                  <a:pos x="106" y="0"/>
                </a:cxn>
                <a:cxn ang="0">
                  <a:pos x="125" y="4"/>
                </a:cxn>
                <a:cxn ang="0">
                  <a:pos x="143" y="13"/>
                </a:cxn>
                <a:cxn ang="0">
                  <a:pos x="157" y="26"/>
                </a:cxn>
                <a:cxn ang="0">
                  <a:pos x="167" y="45"/>
                </a:cxn>
                <a:cxn ang="0">
                  <a:pos x="173" y="68"/>
                </a:cxn>
                <a:cxn ang="0">
                  <a:pos x="173" y="96"/>
                </a:cxn>
                <a:cxn ang="0">
                  <a:pos x="171" y="99"/>
                </a:cxn>
                <a:cxn ang="0">
                  <a:pos x="164" y="101"/>
                </a:cxn>
                <a:cxn ang="0">
                  <a:pos x="159" y="99"/>
                </a:cxn>
                <a:cxn ang="0">
                  <a:pos x="157" y="94"/>
                </a:cxn>
                <a:cxn ang="0">
                  <a:pos x="157" y="70"/>
                </a:cxn>
                <a:cxn ang="0">
                  <a:pos x="152" y="50"/>
                </a:cxn>
                <a:cxn ang="0">
                  <a:pos x="144" y="35"/>
                </a:cxn>
                <a:cxn ang="0">
                  <a:pos x="131" y="24"/>
                </a:cxn>
                <a:cxn ang="0">
                  <a:pos x="117" y="17"/>
                </a:cxn>
                <a:cxn ang="0">
                  <a:pos x="101" y="14"/>
                </a:cxn>
                <a:cxn ang="0">
                  <a:pos x="84" y="14"/>
                </a:cxn>
                <a:cxn ang="0">
                  <a:pos x="68" y="19"/>
                </a:cxn>
                <a:cxn ang="0">
                  <a:pos x="51" y="26"/>
                </a:cxn>
                <a:cxn ang="0">
                  <a:pos x="37" y="37"/>
                </a:cxn>
                <a:cxn ang="0">
                  <a:pos x="26" y="50"/>
                </a:cxn>
                <a:cxn ang="0">
                  <a:pos x="18" y="66"/>
                </a:cxn>
                <a:cxn ang="0">
                  <a:pos x="14" y="85"/>
                </a:cxn>
                <a:cxn ang="0">
                  <a:pos x="14" y="106"/>
                </a:cxn>
                <a:cxn ang="0">
                  <a:pos x="22" y="129"/>
                </a:cxn>
                <a:cxn ang="0">
                  <a:pos x="35" y="154"/>
                </a:cxn>
                <a:cxn ang="0">
                  <a:pos x="35" y="158"/>
                </a:cxn>
                <a:cxn ang="0">
                  <a:pos x="32" y="159"/>
                </a:cxn>
                <a:cxn ang="0">
                  <a:pos x="27" y="160"/>
                </a:cxn>
                <a:cxn ang="0">
                  <a:pos x="25" y="158"/>
                </a:cxn>
              </a:cxnLst>
              <a:rect l="0" t="0" r="r" b="b"/>
              <a:pathLst>
                <a:path w="173" h="160">
                  <a:moveTo>
                    <a:pt x="25" y="158"/>
                  </a:moveTo>
                  <a:lnTo>
                    <a:pt x="9" y="129"/>
                  </a:lnTo>
                  <a:lnTo>
                    <a:pt x="2" y="102"/>
                  </a:lnTo>
                  <a:lnTo>
                    <a:pt x="0" y="78"/>
                  </a:lnTo>
                  <a:lnTo>
                    <a:pt x="5" y="56"/>
                  </a:lnTo>
                  <a:lnTo>
                    <a:pt x="16" y="38"/>
                  </a:lnTo>
                  <a:lnTo>
                    <a:pt x="30" y="23"/>
                  </a:lnTo>
                  <a:lnTo>
                    <a:pt x="46" y="12"/>
                  </a:lnTo>
                  <a:lnTo>
                    <a:pt x="65" y="4"/>
                  </a:lnTo>
                  <a:lnTo>
                    <a:pt x="85" y="0"/>
                  </a:lnTo>
                  <a:lnTo>
                    <a:pt x="106" y="0"/>
                  </a:lnTo>
                  <a:lnTo>
                    <a:pt x="125" y="4"/>
                  </a:lnTo>
                  <a:lnTo>
                    <a:pt x="143" y="13"/>
                  </a:lnTo>
                  <a:lnTo>
                    <a:pt x="157" y="26"/>
                  </a:lnTo>
                  <a:lnTo>
                    <a:pt x="167" y="45"/>
                  </a:lnTo>
                  <a:lnTo>
                    <a:pt x="173" y="68"/>
                  </a:lnTo>
                  <a:lnTo>
                    <a:pt x="173" y="96"/>
                  </a:lnTo>
                  <a:lnTo>
                    <a:pt x="171" y="99"/>
                  </a:lnTo>
                  <a:lnTo>
                    <a:pt x="164" y="101"/>
                  </a:lnTo>
                  <a:lnTo>
                    <a:pt x="159" y="99"/>
                  </a:lnTo>
                  <a:lnTo>
                    <a:pt x="157" y="94"/>
                  </a:lnTo>
                  <a:lnTo>
                    <a:pt x="157" y="70"/>
                  </a:lnTo>
                  <a:lnTo>
                    <a:pt x="152" y="50"/>
                  </a:lnTo>
                  <a:lnTo>
                    <a:pt x="144" y="35"/>
                  </a:lnTo>
                  <a:lnTo>
                    <a:pt x="131" y="24"/>
                  </a:lnTo>
                  <a:lnTo>
                    <a:pt x="117" y="17"/>
                  </a:lnTo>
                  <a:lnTo>
                    <a:pt x="101" y="14"/>
                  </a:lnTo>
                  <a:lnTo>
                    <a:pt x="84" y="14"/>
                  </a:lnTo>
                  <a:lnTo>
                    <a:pt x="68" y="19"/>
                  </a:lnTo>
                  <a:lnTo>
                    <a:pt x="51" y="26"/>
                  </a:lnTo>
                  <a:lnTo>
                    <a:pt x="37" y="37"/>
                  </a:lnTo>
                  <a:lnTo>
                    <a:pt x="26" y="50"/>
                  </a:lnTo>
                  <a:lnTo>
                    <a:pt x="18" y="66"/>
                  </a:lnTo>
                  <a:lnTo>
                    <a:pt x="14" y="85"/>
                  </a:lnTo>
                  <a:lnTo>
                    <a:pt x="14" y="106"/>
                  </a:lnTo>
                  <a:lnTo>
                    <a:pt x="22" y="129"/>
                  </a:lnTo>
                  <a:lnTo>
                    <a:pt x="35" y="154"/>
                  </a:lnTo>
                  <a:lnTo>
                    <a:pt x="35" y="158"/>
                  </a:lnTo>
                  <a:lnTo>
                    <a:pt x="32" y="159"/>
                  </a:lnTo>
                  <a:lnTo>
                    <a:pt x="27" y="160"/>
                  </a:lnTo>
                  <a:lnTo>
                    <a:pt x="25" y="15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1" name="Freeform 45"/>
            <p:cNvSpPr>
              <a:spLocks/>
            </p:cNvSpPr>
            <p:nvPr/>
          </p:nvSpPr>
          <p:spPr bwMode="auto">
            <a:xfrm>
              <a:off x="3306" y="2517"/>
              <a:ext cx="86" cy="80"/>
            </a:xfrm>
            <a:custGeom>
              <a:avLst/>
              <a:gdLst/>
              <a:ahLst/>
              <a:cxnLst>
                <a:cxn ang="0">
                  <a:pos x="25" y="158"/>
                </a:cxn>
                <a:cxn ang="0">
                  <a:pos x="9" y="129"/>
                </a:cxn>
                <a:cxn ang="0">
                  <a:pos x="2" y="102"/>
                </a:cxn>
                <a:cxn ang="0">
                  <a:pos x="0" y="78"/>
                </a:cxn>
                <a:cxn ang="0">
                  <a:pos x="5" y="56"/>
                </a:cxn>
                <a:cxn ang="0">
                  <a:pos x="16" y="38"/>
                </a:cxn>
                <a:cxn ang="0">
                  <a:pos x="30" y="23"/>
                </a:cxn>
                <a:cxn ang="0">
                  <a:pos x="46" y="12"/>
                </a:cxn>
                <a:cxn ang="0">
                  <a:pos x="65" y="4"/>
                </a:cxn>
                <a:cxn ang="0">
                  <a:pos x="85" y="0"/>
                </a:cxn>
                <a:cxn ang="0">
                  <a:pos x="106" y="0"/>
                </a:cxn>
                <a:cxn ang="0">
                  <a:pos x="125" y="4"/>
                </a:cxn>
                <a:cxn ang="0">
                  <a:pos x="143" y="13"/>
                </a:cxn>
                <a:cxn ang="0">
                  <a:pos x="157" y="26"/>
                </a:cxn>
                <a:cxn ang="0">
                  <a:pos x="167" y="45"/>
                </a:cxn>
                <a:cxn ang="0">
                  <a:pos x="173" y="68"/>
                </a:cxn>
                <a:cxn ang="0">
                  <a:pos x="173" y="96"/>
                </a:cxn>
                <a:cxn ang="0">
                  <a:pos x="171" y="99"/>
                </a:cxn>
                <a:cxn ang="0">
                  <a:pos x="164" y="101"/>
                </a:cxn>
                <a:cxn ang="0">
                  <a:pos x="159" y="99"/>
                </a:cxn>
                <a:cxn ang="0">
                  <a:pos x="157" y="94"/>
                </a:cxn>
                <a:cxn ang="0">
                  <a:pos x="157" y="70"/>
                </a:cxn>
                <a:cxn ang="0">
                  <a:pos x="152" y="50"/>
                </a:cxn>
                <a:cxn ang="0">
                  <a:pos x="144" y="35"/>
                </a:cxn>
                <a:cxn ang="0">
                  <a:pos x="131" y="24"/>
                </a:cxn>
                <a:cxn ang="0">
                  <a:pos x="117" y="17"/>
                </a:cxn>
                <a:cxn ang="0">
                  <a:pos x="101" y="14"/>
                </a:cxn>
                <a:cxn ang="0">
                  <a:pos x="84" y="14"/>
                </a:cxn>
                <a:cxn ang="0">
                  <a:pos x="68" y="19"/>
                </a:cxn>
                <a:cxn ang="0">
                  <a:pos x="51" y="26"/>
                </a:cxn>
                <a:cxn ang="0">
                  <a:pos x="37" y="37"/>
                </a:cxn>
                <a:cxn ang="0">
                  <a:pos x="26" y="50"/>
                </a:cxn>
                <a:cxn ang="0">
                  <a:pos x="18" y="66"/>
                </a:cxn>
                <a:cxn ang="0">
                  <a:pos x="14" y="85"/>
                </a:cxn>
                <a:cxn ang="0">
                  <a:pos x="14" y="106"/>
                </a:cxn>
                <a:cxn ang="0">
                  <a:pos x="22" y="129"/>
                </a:cxn>
                <a:cxn ang="0">
                  <a:pos x="35" y="154"/>
                </a:cxn>
                <a:cxn ang="0">
                  <a:pos x="35" y="158"/>
                </a:cxn>
                <a:cxn ang="0">
                  <a:pos x="32" y="159"/>
                </a:cxn>
                <a:cxn ang="0">
                  <a:pos x="27" y="160"/>
                </a:cxn>
                <a:cxn ang="0">
                  <a:pos x="25" y="158"/>
                </a:cxn>
              </a:cxnLst>
              <a:rect l="0" t="0" r="r" b="b"/>
              <a:pathLst>
                <a:path w="173" h="160">
                  <a:moveTo>
                    <a:pt x="25" y="158"/>
                  </a:moveTo>
                  <a:lnTo>
                    <a:pt x="9" y="129"/>
                  </a:lnTo>
                  <a:lnTo>
                    <a:pt x="2" y="102"/>
                  </a:lnTo>
                  <a:lnTo>
                    <a:pt x="0" y="78"/>
                  </a:lnTo>
                  <a:lnTo>
                    <a:pt x="5" y="56"/>
                  </a:lnTo>
                  <a:lnTo>
                    <a:pt x="16" y="38"/>
                  </a:lnTo>
                  <a:lnTo>
                    <a:pt x="30" y="23"/>
                  </a:lnTo>
                  <a:lnTo>
                    <a:pt x="46" y="12"/>
                  </a:lnTo>
                  <a:lnTo>
                    <a:pt x="65" y="4"/>
                  </a:lnTo>
                  <a:lnTo>
                    <a:pt x="85" y="0"/>
                  </a:lnTo>
                  <a:lnTo>
                    <a:pt x="106" y="0"/>
                  </a:lnTo>
                  <a:lnTo>
                    <a:pt x="125" y="4"/>
                  </a:lnTo>
                  <a:lnTo>
                    <a:pt x="143" y="13"/>
                  </a:lnTo>
                  <a:lnTo>
                    <a:pt x="157" y="26"/>
                  </a:lnTo>
                  <a:lnTo>
                    <a:pt x="167" y="45"/>
                  </a:lnTo>
                  <a:lnTo>
                    <a:pt x="173" y="68"/>
                  </a:lnTo>
                  <a:lnTo>
                    <a:pt x="173" y="96"/>
                  </a:lnTo>
                  <a:lnTo>
                    <a:pt x="171" y="99"/>
                  </a:lnTo>
                  <a:lnTo>
                    <a:pt x="164" y="101"/>
                  </a:lnTo>
                  <a:lnTo>
                    <a:pt x="159" y="99"/>
                  </a:lnTo>
                  <a:lnTo>
                    <a:pt x="157" y="94"/>
                  </a:lnTo>
                  <a:lnTo>
                    <a:pt x="157" y="70"/>
                  </a:lnTo>
                  <a:lnTo>
                    <a:pt x="152" y="50"/>
                  </a:lnTo>
                  <a:lnTo>
                    <a:pt x="144" y="35"/>
                  </a:lnTo>
                  <a:lnTo>
                    <a:pt x="131" y="24"/>
                  </a:lnTo>
                  <a:lnTo>
                    <a:pt x="117" y="17"/>
                  </a:lnTo>
                  <a:lnTo>
                    <a:pt x="101" y="14"/>
                  </a:lnTo>
                  <a:lnTo>
                    <a:pt x="84" y="14"/>
                  </a:lnTo>
                  <a:lnTo>
                    <a:pt x="68" y="19"/>
                  </a:lnTo>
                  <a:lnTo>
                    <a:pt x="51" y="26"/>
                  </a:lnTo>
                  <a:lnTo>
                    <a:pt x="37" y="37"/>
                  </a:lnTo>
                  <a:lnTo>
                    <a:pt x="26" y="50"/>
                  </a:lnTo>
                  <a:lnTo>
                    <a:pt x="18" y="66"/>
                  </a:lnTo>
                  <a:lnTo>
                    <a:pt x="14" y="85"/>
                  </a:lnTo>
                  <a:lnTo>
                    <a:pt x="14" y="106"/>
                  </a:lnTo>
                  <a:lnTo>
                    <a:pt x="22" y="129"/>
                  </a:lnTo>
                  <a:lnTo>
                    <a:pt x="35" y="154"/>
                  </a:lnTo>
                  <a:lnTo>
                    <a:pt x="35" y="158"/>
                  </a:lnTo>
                  <a:lnTo>
                    <a:pt x="32" y="159"/>
                  </a:lnTo>
                  <a:lnTo>
                    <a:pt x="27" y="160"/>
                  </a:lnTo>
                  <a:lnTo>
                    <a:pt x="25" y="158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2" name="Freeform 46"/>
            <p:cNvSpPr>
              <a:spLocks/>
            </p:cNvSpPr>
            <p:nvPr/>
          </p:nvSpPr>
          <p:spPr bwMode="auto">
            <a:xfrm>
              <a:off x="3235" y="2464"/>
              <a:ext cx="66" cy="99"/>
            </a:xfrm>
            <a:custGeom>
              <a:avLst/>
              <a:gdLst/>
              <a:ahLst/>
              <a:cxnLst>
                <a:cxn ang="0">
                  <a:pos x="18" y="195"/>
                </a:cxn>
                <a:cxn ang="0">
                  <a:pos x="6" y="160"/>
                </a:cxn>
                <a:cxn ang="0">
                  <a:pos x="0" y="127"/>
                </a:cxn>
                <a:cxn ang="0">
                  <a:pos x="0" y="96"/>
                </a:cxn>
                <a:cxn ang="0">
                  <a:pos x="4" y="71"/>
                </a:cxn>
                <a:cxn ang="0">
                  <a:pos x="12" y="48"/>
                </a:cxn>
                <a:cxn ang="0">
                  <a:pos x="22" y="29"/>
                </a:cxn>
                <a:cxn ang="0">
                  <a:pos x="36" y="15"/>
                </a:cxn>
                <a:cxn ang="0">
                  <a:pos x="50" y="5"/>
                </a:cxn>
                <a:cxn ang="0">
                  <a:pos x="65" y="0"/>
                </a:cxn>
                <a:cxn ang="0">
                  <a:pos x="80" y="0"/>
                </a:cxn>
                <a:cxn ang="0">
                  <a:pos x="95" y="6"/>
                </a:cxn>
                <a:cxn ang="0">
                  <a:pos x="108" y="16"/>
                </a:cxn>
                <a:cxn ang="0">
                  <a:pos x="120" y="33"/>
                </a:cxn>
                <a:cxn ang="0">
                  <a:pos x="127" y="56"/>
                </a:cxn>
                <a:cxn ang="0">
                  <a:pos x="132" y="84"/>
                </a:cxn>
                <a:cxn ang="0">
                  <a:pos x="132" y="119"/>
                </a:cxn>
                <a:cxn ang="0">
                  <a:pos x="130" y="124"/>
                </a:cxn>
                <a:cxn ang="0">
                  <a:pos x="126" y="126"/>
                </a:cxn>
                <a:cxn ang="0">
                  <a:pos x="121" y="124"/>
                </a:cxn>
                <a:cxn ang="0">
                  <a:pos x="120" y="118"/>
                </a:cxn>
                <a:cxn ang="0">
                  <a:pos x="116" y="63"/>
                </a:cxn>
                <a:cxn ang="0">
                  <a:pos x="100" y="30"/>
                </a:cxn>
                <a:cxn ang="0">
                  <a:pos x="76" y="19"/>
                </a:cxn>
                <a:cxn ang="0">
                  <a:pos x="51" y="24"/>
                </a:cxn>
                <a:cxn ang="0">
                  <a:pos x="28" y="47"/>
                </a:cxn>
                <a:cxn ang="0">
                  <a:pos x="13" y="82"/>
                </a:cxn>
                <a:cxn ang="0">
                  <a:pos x="10" y="132"/>
                </a:cxn>
                <a:cxn ang="0">
                  <a:pos x="26" y="192"/>
                </a:cxn>
                <a:cxn ang="0">
                  <a:pos x="26" y="195"/>
                </a:cxn>
                <a:cxn ang="0">
                  <a:pos x="24" y="198"/>
                </a:cxn>
                <a:cxn ang="0">
                  <a:pos x="20" y="198"/>
                </a:cxn>
                <a:cxn ang="0">
                  <a:pos x="18" y="195"/>
                </a:cxn>
              </a:cxnLst>
              <a:rect l="0" t="0" r="r" b="b"/>
              <a:pathLst>
                <a:path w="132" h="198">
                  <a:moveTo>
                    <a:pt x="18" y="195"/>
                  </a:moveTo>
                  <a:lnTo>
                    <a:pt x="6" y="160"/>
                  </a:lnTo>
                  <a:lnTo>
                    <a:pt x="0" y="127"/>
                  </a:lnTo>
                  <a:lnTo>
                    <a:pt x="0" y="96"/>
                  </a:lnTo>
                  <a:lnTo>
                    <a:pt x="4" y="71"/>
                  </a:lnTo>
                  <a:lnTo>
                    <a:pt x="12" y="48"/>
                  </a:lnTo>
                  <a:lnTo>
                    <a:pt x="22" y="29"/>
                  </a:lnTo>
                  <a:lnTo>
                    <a:pt x="36" y="15"/>
                  </a:lnTo>
                  <a:lnTo>
                    <a:pt x="50" y="5"/>
                  </a:lnTo>
                  <a:lnTo>
                    <a:pt x="65" y="0"/>
                  </a:lnTo>
                  <a:lnTo>
                    <a:pt x="80" y="0"/>
                  </a:lnTo>
                  <a:lnTo>
                    <a:pt x="95" y="6"/>
                  </a:lnTo>
                  <a:lnTo>
                    <a:pt x="108" y="16"/>
                  </a:lnTo>
                  <a:lnTo>
                    <a:pt x="120" y="33"/>
                  </a:lnTo>
                  <a:lnTo>
                    <a:pt x="127" y="56"/>
                  </a:lnTo>
                  <a:lnTo>
                    <a:pt x="132" y="84"/>
                  </a:lnTo>
                  <a:lnTo>
                    <a:pt x="132" y="119"/>
                  </a:lnTo>
                  <a:lnTo>
                    <a:pt x="130" y="124"/>
                  </a:lnTo>
                  <a:lnTo>
                    <a:pt x="126" y="126"/>
                  </a:lnTo>
                  <a:lnTo>
                    <a:pt x="121" y="124"/>
                  </a:lnTo>
                  <a:lnTo>
                    <a:pt x="120" y="118"/>
                  </a:lnTo>
                  <a:lnTo>
                    <a:pt x="116" y="63"/>
                  </a:lnTo>
                  <a:lnTo>
                    <a:pt x="100" y="30"/>
                  </a:lnTo>
                  <a:lnTo>
                    <a:pt x="76" y="19"/>
                  </a:lnTo>
                  <a:lnTo>
                    <a:pt x="51" y="24"/>
                  </a:lnTo>
                  <a:lnTo>
                    <a:pt x="28" y="47"/>
                  </a:lnTo>
                  <a:lnTo>
                    <a:pt x="13" y="82"/>
                  </a:lnTo>
                  <a:lnTo>
                    <a:pt x="10" y="132"/>
                  </a:lnTo>
                  <a:lnTo>
                    <a:pt x="26" y="192"/>
                  </a:lnTo>
                  <a:lnTo>
                    <a:pt x="26" y="195"/>
                  </a:lnTo>
                  <a:lnTo>
                    <a:pt x="24" y="198"/>
                  </a:lnTo>
                  <a:lnTo>
                    <a:pt x="20" y="198"/>
                  </a:lnTo>
                  <a:lnTo>
                    <a:pt x="18" y="19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3" name="Freeform 47"/>
            <p:cNvSpPr>
              <a:spLocks/>
            </p:cNvSpPr>
            <p:nvPr/>
          </p:nvSpPr>
          <p:spPr bwMode="auto">
            <a:xfrm>
              <a:off x="3235" y="2464"/>
              <a:ext cx="66" cy="99"/>
            </a:xfrm>
            <a:custGeom>
              <a:avLst/>
              <a:gdLst/>
              <a:ahLst/>
              <a:cxnLst>
                <a:cxn ang="0">
                  <a:pos x="18" y="195"/>
                </a:cxn>
                <a:cxn ang="0">
                  <a:pos x="6" y="160"/>
                </a:cxn>
                <a:cxn ang="0">
                  <a:pos x="0" y="127"/>
                </a:cxn>
                <a:cxn ang="0">
                  <a:pos x="0" y="96"/>
                </a:cxn>
                <a:cxn ang="0">
                  <a:pos x="4" y="71"/>
                </a:cxn>
                <a:cxn ang="0">
                  <a:pos x="12" y="48"/>
                </a:cxn>
                <a:cxn ang="0">
                  <a:pos x="22" y="29"/>
                </a:cxn>
                <a:cxn ang="0">
                  <a:pos x="36" y="15"/>
                </a:cxn>
                <a:cxn ang="0">
                  <a:pos x="50" y="5"/>
                </a:cxn>
                <a:cxn ang="0">
                  <a:pos x="65" y="0"/>
                </a:cxn>
                <a:cxn ang="0">
                  <a:pos x="80" y="0"/>
                </a:cxn>
                <a:cxn ang="0">
                  <a:pos x="95" y="6"/>
                </a:cxn>
                <a:cxn ang="0">
                  <a:pos x="108" y="16"/>
                </a:cxn>
                <a:cxn ang="0">
                  <a:pos x="120" y="33"/>
                </a:cxn>
                <a:cxn ang="0">
                  <a:pos x="127" y="56"/>
                </a:cxn>
                <a:cxn ang="0">
                  <a:pos x="132" y="84"/>
                </a:cxn>
                <a:cxn ang="0">
                  <a:pos x="132" y="119"/>
                </a:cxn>
                <a:cxn ang="0">
                  <a:pos x="130" y="124"/>
                </a:cxn>
                <a:cxn ang="0">
                  <a:pos x="126" y="126"/>
                </a:cxn>
                <a:cxn ang="0">
                  <a:pos x="121" y="124"/>
                </a:cxn>
                <a:cxn ang="0">
                  <a:pos x="120" y="118"/>
                </a:cxn>
                <a:cxn ang="0">
                  <a:pos x="116" y="63"/>
                </a:cxn>
                <a:cxn ang="0">
                  <a:pos x="100" y="30"/>
                </a:cxn>
                <a:cxn ang="0">
                  <a:pos x="76" y="19"/>
                </a:cxn>
                <a:cxn ang="0">
                  <a:pos x="51" y="24"/>
                </a:cxn>
                <a:cxn ang="0">
                  <a:pos x="28" y="47"/>
                </a:cxn>
                <a:cxn ang="0">
                  <a:pos x="13" y="82"/>
                </a:cxn>
                <a:cxn ang="0">
                  <a:pos x="10" y="132"/>
                </a:cxn>
                <a:cxn ang="0">
                  <a:pos x="26" y="192"/>
                </a:cxn>
                <a:cxn ang="0">
                  <a:pos x="26" y="195"/>
                </a:cxn>
                <a:cxn ang="0">
                  <a:pos x="24" y="198"/>
                </a:cxn>
                <a:cxn ang="0">
                  <a:pos x="20" y="198"/>
                </a:cxn>
                <a:cxn ang="0">
                  <a:pos x="18" y="195"/>
                </a:cxn>
              </a:cxnLst>
              <a:rect l="0" t="0" r="r" b="b"/>
              <a:pathLst>
                <a:path w="132" h="198">
                  <a:moveTo>
                    <a:pt x="18" y="195"/>
                  </a:moveTo>
                  <a:lnTo>
                    <a:pt x="6" y="160"/>
                  </a:lnTo>
                  <a:lnTo>
                    <a:pt x="0" y="127"/>
                  </a:lnTo>
                  <a:lnTo>
                    <a:pt x="0" y="96"/>
                  </a:lnTo>
                  <a:lnTo>
                    <a:pt x="4" y="71"/>
                  </a:lnTo>
                  <a:lnTo>
                    <a:pt x="12" y="48"/>
                  </a:lnTo>
                  <a:lnTo>
                    <a:pt x="22" y="29"/>
                  </a:lnTo>
                  <a:lnTo>
                    <a:pt x="36" y="15"/>
                  </a:lnTo>
                  <a:lnTo>
                    <a:pt x="50" y="5"/>
                  </a:lnTo>
                  <a:lnTo>
                    <a:pt x="65" y="0"/>
                  </a:lnTo>
                  <a:lnTo>
                    <a:pt x="80" y="0"/>
                  </a:lnTo>
                  <a:lnTo>
                    <a:pt x="95" y="6"/>
                  </a:lnTo>
                  <a:lnTo>
                    <a:pt x="108" y="16"/>
                  </a:lnTo>
                  <a:lnTo>
                    <a:pt x="120" y="33"/>
                  </a:lnTo>
                  <a:lnTo>
                    <a:pt x="127" y="56"/>
                  </a:lnTo>
                  <a:lnTo>
                    <a:pt x="132" y="84"/>
                  </a:lnTo>
                  <a:lnTo>
                    <a:pt x="132" y="119"/>
                  </a:lnTo>
                  <a:lnTo>
                    <a:pt x="130" y="124"/>
                  </a:lnTo>
                  <a:lnTo>
                    <a:pt x="126" y="126"/>
                  </a:lnTo>
                  <a:lnTo>
                    <a:pt x="121" y="124"/>
                  </a:lnTo>
                  <a:lnTo>
                    <a:pt x="120" y="118"/>
                  </a:lnTo>
                  <a:lnTo>
                    <a:pt x="116" y="63"/>
                  </a:lnTo>
                  <a:lnTo>
                    <a:pt x="100" y="30"/>
                  </a:lnTo>
                  <a:lnTo>
                    <a:pt x="76" y="19"/>
                  </a:lnTo>
                  <a:lnTo>
                    <a:pt x="51" y="24"/>
                  </a:lnTo>
                  <a:lnTo>
                    <a:pt x="28" y="47"/>
                  </a:lnTo>
                  <a:lnTo>
                    <a:pt x="13" y="82"/>
                  </a:lnTo>
                  <a:lnTo>
                    <a:pt x="10" y="132"/>
                  </a:lnTo>
                  <a:lnTo>
                    <a:pt x="26" y="192"/>
                  </a:lnTo>
                  <a:lnTo>
                    <a:pt x="26" y="195"/>
                  </a:lnTo>
                  <a:lnTo>
                    <a:pt x="24" y="198"/>
                  </a:lnTo>
                  <a:lnTo>
                    <a:pt x="20" y="198"/>
                  </a:lnTo>
                  <a:lnTo>
                    <a:pt x="18" y="195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4" name="Freeform 48"/>
            <p:cNvSpPr>
              <a:spLocks/>
            </p:cNvSpPr>
            <p:nvPr/>
          </p:nvSpPr>
          <p:spPr bwMode="auto">
            <a:xfrm>
              <a:off x="4398" y="2150"/>
              <a:ext cx="84" cy="93"/>
            </a:xfrm>
            <a:custGeom>
              <a:avLst/>
              <a:gdLst/>
              <a:ahLst/>
              <a:cxnLst>
                <a:cxn ang="0">
                  <a:pos x="23" y="183"/>
                </a:cxn>
                <a:cxn ang="0">
                  <a:pos x="8" y="148"/>
                </a:cxn>
                <a:cxn ang="0">
                  <a:pos x="0" y="118"/>
                </a:cxn>
                <a:cxn ang="0">
                  <a:pos x="0" y="90"/>
                </a:cxn>
                <a:cxn ang="0">
                  <a:pos x="4" y="66"/>
                </a:cxn>
                <a:cxn ang="0">
                  <a:pos x="14" y="44"/>
                </a:cxn>
                <a:cxn ang="0">
                  <a:pos x="28" y="28"/>
                </a:cxn>
                <a:cxn ang="0">
                  <a:pos x="44" y="14"/>
                </a:cxn>
                <a:cxn ang="0">
                  <a:pos x="63" y="5"/>
                </a:cxn>
                <a:cxn ang="0">
                  <a:pos x="83" y="0"/>
                </a:cxn>
                <a:cxn ang="0">
                  <a:pos x="104" y="0"/>
                </a:cxn>
                <a:cxn ang="0">
                  <a:pos x="122" y="5"/>
                </a:cxn>
                <a:cxn ang="0">
                  <a:pos x="138" y="15"/>
                </a:cxn>
                <a:cxn ang="0">
                  <a:pos x="152" y="30"/>
                </a:cxn>
                <a:cxn ang="0">
                  <a:pos x="163" y="52"/>
                </a:cxn>
                <a:cxn ang="0">
                  <a:pos x="169" y="78"/>
                </a:cxn>
                <a:cxn ang="0">
                  <a:pos x="169" y="111"/>
                </a:cxn>
                <a:cxn ang="0">
                  <a:pos x="166" y="116"/>
                </a:cxn>
                <a:cxn ang="0">
                  <a:pos x="160" y="118"/>
                </a:cxn>
                <a:cxn ang="0">
                  <a:pos x="155" y="115"/>
                </a:cxn>
                <a:cxn ang="0">
                  <a:pos x="154" y="110"/>
                </a:cxn>
                <a:cxn ang="0">
                  <a:pos x="154" y="82"/>
                </a:cxn>
                <a:cxn ang="0">
                  <a:pos x="149" y="59"/>
                </a:cxn>
                <a:cxn ang="0">
                  <a:pos x="140" y="42"/>
                </a:cxn>
                <a:cxn ang="0">
                  <a:pos x="128" y="29"/>
                </a:cxn>
                <a:cxn ang="0">
                  <a:pos x="114" y="20"/>
                </a:cxn>
                <a:cxn ang="0">
                  <a:pos x="98" y="16"/>
                </a:cxn>
                <a:cxn ang="0">
                  <a:pos x="81" y="17"/>
                </a:cxn>
                <a:cxn ang="0">
                  <a:pos x="65" y="21"/>
                </a:cxn>
                <a:cxn ang="0">
                  <a:pos x="49" y="30"/>
                </a:cxn>
                <a:cxn ang="0">
                  <a:pos x="36" y="43"/>
                </a:cxn>
                <a:cxn ang="0">
                  <a:pos x="23" y="58"/>
                </a:cxn>
                <a:cxn ang="0">
                  <a:pos x="15" y="76"/>
                </a:cxn>
                <a:cxn ang="0">
                  <a:pos x="11" y="97"/>
                </a:cxn>
                <a:cxn ang="0">
                  <a:pos x="11" y="122"/>
                </a:cxn>
                <a:cxn ang="0">
                  <a:pos x="19" y="148"/>
                </a:cxn>
                <a:cxn ang="0">
                  <a:pos x="32" y="177"/>
                </a:cxn>
                <a:cxn ang="0">
                  <a:pos x="32" y="181"/>
                </a:cxn>
                <a:cxn ang="0">
                  <a:pos x="29" y="185"/>
                </a:cxn>
                <a:cxn ang="0">
                  <a:pos x="27" y="185"/>
                </a:cxn>
                <a:cxn ang="0">
                  <a:pos x="23" y="183"/>
                </a:cxn>
              </a:cxnLst>
              <a:rect l="0" t="0" r="r" b="b"/>
              <a:pathLst>
                <a:path w="169" h="185">
                  <a:moveTo>
                    <a:pt x="23" y="183"/>
                  </a:moveTo>
                  <a:lnTo>
                    <a:pt x="8" y="148"/>
                  </a:lnTo>
                  <a:lnTo>
                    <a:pt x="0" y="118"/>
                  </a:lnTo>
                  <a:lnTo>
                    <a:pt x="0" y="90"/>
                  </a:lnTo>
                  <a:lnTo>
                    <a:pt x="4" y="66"/>
                  </a:lnTo>
                  <a:lnTo>
                    <a:pt x="14" y="44"/>
                  </a:lnTo>
                  <a:lnTo>
                    <a:pt x="28" y="28"/>
                  </a:lnTo>
                  <a:lnTo>
                    <a:pt x="44" y="14"/>
                  </a:lnTo>
                  <a:lnTo>
                    <a:pt x="63" y="5"/>
                  </a:lnTo>
                  <a:lnTo>
                    <a:pt x="83" y="0"/>
                  </a:lnTo>
                  <a:lnTo>
                    <a:pt x="104" y="0"/>
                  </a:lnTo>
                  <a:lnTo>
                    <a:pt x="122" y="5"/>
                  </a:lnTo>
                  <a:lnTo>
                    <a:pt x="138" y="15"/>
                  </a:lnTo>
                  <a:lnTo>
                    <a:pt x="152" y="30"/>
                  </a:lnTo>
                  <a:lnTo>
                    <a:pt x="163" y="52"/>
                  </a:lnTo>
                  <a:lnTo>
                    <a:pt x="169" y="78"/>
                  </a:lnTo>
                  <a:lnTo>
                    <a:pt x="169" y="111"/>
                  </a:lnTo>
                  <a:lnTo>
                    <a:pt x="166" y="116"/>
                  </a:lnTo>
                  <a:lnTo>
                    <a:pt x="160" y="118"/>
                  </a:lnTo>
                  <a:lnTo>
                    <a:pt x="155" y="115"/>
                  </a:lnTo>
                  <a:lnTo>
                    <a:pt x="154" y="110"/>
                  </a:lnTo>
                  <a:lnTo>
                    <a:pt x="154" y="82"/>
                  </a:lnTo>
                  <a:lnTo>
                    <a:pt x="149" y="59"/>
                  </a:lnTo>
                  <a:lnTo>
                    <a:pt x="140" y="42"/>
                  </a:lnTo>
                  <a:lnTo>
                    <a:pt x="128" y="29"/>
                  </a:lnTo>
                  <a:lnTo>
                    <a:pt x="114" y="20"/>
                  </a:lnTo>
                  <a:lnTo>
                    <a:pt x="98" y="16"/>
                  </a:lnTo>
                  <a:lnTo>
                    <a:pt x="81" y="17"/>
                  </a:lnTo>
                  <a:lnTo>
                    <a:pt x="65" y="21"/>
                  </a:lnTo>
                  <a:lnTo>
                    <a:pt x="49" y="30"/>
                  </a:lnTo>
                  <a:lnTo>
                    <a:pt x="36" y="43"/>
                  </a:lnTo>
                  <a:lnTo>
                    <a:pt x="23" y="58"/>
                  </a:lnTo>
                  <a:lnTo>
                    <a:pt x="15" y="76"/>
                  </a:lnTo>
                  <a:lnTo>
                    <a:pt x="11" y="97"/>
                  </a:lnTo>
                  <a:lnTo>
                    <a:pt x="11" y="122"/>
                  </a:lnTo>
                  <a:lnTo>
                    <a:pt x="19" y="148"/>
                  </a:lnTo>
                  <a:lnTo>
                    <a:pt x="32" y="177"/>
                  </a:lnTo>
                  <a:lnTo>
                    <a:pt x="32" y="181"/>
                  </a:lnTo>
                  <a:lnTo>
                    <a:pt x="29" y="185"/>
                  </a:lnTo>
                  <a:lnTo>
                    <a:pt x="27" y="185"/>
                  </a:lnTo>
                  <a:lnTo>
                    <a:pt x="23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5" name="Freeform 49"/>
            <p:cNvSpPr>
              <a:spLocks/>
            </p:cNvSpPr>
            <p:nvPr/>
          </p:nvSpPr>
          <p:spPr bwMode="auto">
            <a:xfrm>
              <a:off x="4398" y="2150"/>
              <a:ext cx="84" cy="93"/>
            </a:xfrm>
            <a:custGeom>
              <a:avLst/>
              <a:gdLst/>
              <a:ahLst/>
              <a:cxnLst>
                <a:cxn ang="0">
                  <a:pos x="23" y="183"/>
                </a:cxn>
                <a:cxn ang="0">
                  <a:pos x="8" y="148"/>
                </a:cxn>
                <a:cxn ang="0">
                  <a:pos x="0" y="118"/>
                </a:cxn>
                <a:cxn ang="0">
                  <a:pos x="0" y="90"/>
                </a:cxn>
                <a:cxn ang="0">
                  <a:pos x="4" y="66"/>
                </a:cxn>
                <a:cxn ang="0">
                  <a:pos x="14" y="44"/>
                </a:cxn>
                <a:cxn ang="0">
                  <a:pos x="28" y="28"/>
                </a:cxn>
                <a:cxn ang="0">
                  <a:pos x="44" y="14"/>
                </a:cxn>
                <a:cxn ang="0">
                  <a:pos x="63" y="5"/>
                </a:cxn>
                <a:cxn ang="0">
                  <a:pos x="83" y="0"/>
                </a:cxn>
                <a:cxn ang="0">
                  <a:pos x="104" y="0"/>
                </a:cxn>
                <a:cxn ang="0">
                  <a:pos x="122" y="5"/>
                </a:cxn>
                <a:cxn ang="0">
                  <a:pos x="138" y="15"/>
                </a:cxn>
                <a:cxn ang="0">
                  <a:pos x="152" y="30"/>
                </a:cxn>
                <a:cxn ang="0">
                  <a:pos x="163" y="52"/>
                </a:cxn>
                <a:cxn ang="0">
                  <a:pos x="169" y="78"/>
                </a:cxn>
                <a:cxn ang="0">
                  <a:pos x="169" y="111"/>
                </a:cxn>
                <a:cxn ang="0">
                  <a:pos x="166" y="116"/>
                </a:cxn>
                <a:cxn ang="0">
                  <a:pos x="160" y="118"/>
                </a:cxn>
                <a:cxn ang="0">
                  <a:pos x="155" y="115"/>
                </a:cxn>
                <a:cxn ang="0">
                  <a:pos x="154" y="110"/>
                </a:cxn>
                <a:cxn ang="0">
                  <a:pos x="154" y="82"/>
                </a:cxn>
                <a:cxn ang="0">
                  <a:pos x="149" y="59"/>
                </a:cxn>
                <a:cxn ang="0">
                  <a:pos x="140" y="42"/>
                </a:cxn>
                <a:cxn ang="0">
                  <a:pos x="128" y="29"/>
                </a:cxn>
                <a:cxn ang="0">
                  <a:pos x="114" y="20"/>
                </a:cxn>
                <a:cxn ang="0">
                  <a:pos x="98" y="16"/>
                </a:cxn>
                <a:cxn ang="0">
                  <a:pos x="81" y="17"/>
                </a:cxn>
                <a:cxn ang="0">
                  <a:pos x="65" y="21"/>
                </a:cxn>
                <a:cxn ang="0">
                  <a:pos x="49" y="30"/>
                </a:cxn>
                <a:cxn ang="0">
                  <a:pos x="36" y="43"/>
                </a:cxn>
                <a:cxn ang="0">
                  <a:pos x="23" y="58"/>
                </a:cxn>
                <a:cxn ang="0">
                  <a:pos x="15" y="76"/>
                </a:cxn>
                <a:cxn ang="0">
                  <a:pos x="11" y="97"/>
                </a:cxn>
                <a:cxn ang="0">
                  <a:pos x="11" y="122"/>
                </a:cxn>
                <a:cxn ang="0">
                  <a:pos x="19" y="148"/>
                </a:cxn>
                <a:cxn ang="0">
                  <a:pos x="32" y="177"/>
                </a:cxn>
                <a:cxn ang="0">
                  <a:pos x="32" y="181"/>
                </a:cxn>
                <a:cxn ang="0">
                  <a:pos x="29" y="185"/>
                </a:cxn>
                <a:cxn ang="0">
                  <a:pos x="27" y="185"/>
                </a:cxn>
                <a:cxn ang="0">
                  <a:pos x="23" y="183"/>
                </a:cxn>
              </a:cxnLst>
              <a:rect l="0" t="0" r="r" b="b"/>
              <a:pathLst>
                <a:path w="169" h="185">
                  <a:moveTo>
                    <a:pt x="23" y="183"/>
                  </a:moveTo>
                  <a:lnTo>
                    <a:pt x="8" y="148"/>
                  </a:lnTo>
                  <a:lnTo>
                    <a:pt x="0" y="118"/>
                  </a:lnTo>
                  <a:lnTo>
                    <a:pt x="0" y="90"/>
                  </a:lnTo>
                  <a:lnTo>
                    <a:pt x="4" y="66"/>
                  </a:lnTo>
                  <a:lnTo>
                    <a:pt x="14" y="44"/>
                  </a:lnTo>
                  <a:lnTo>
                    <a:pt x="28" y="28"/>
                  </a:lnTo>
                  <a:lnTo>
                    <a:pt x="44" y="14"/>
                  </a:lnTo>
                  <a:lnTo>
                    <a:pt x="63" y="5"/>
                  </a:lnTo>
                  <a:lnTo>
                    <a:pt x="83" y="0"/>
                  </a:lnTo>
                  <a:lnTo>
                    <a:pt x="104" y="0"/>
                  </a:lnTo>
                  <a:lnTo>
                    <a:pt x="122" y="5"/>
                  </a:lnTo>
                  <a:lnTo>
                    <a:pt x="138" y="15"/>
                  </a:lnTo>
                  <a:lnTo>
                    <a:pt x="152" y="30"/>
                  </a:lnTo>
                  <a:lnTo>
                    <a:pt x="163" y="52"/>
                  </a:lnTo>
                  <a:lnTo>
                    <a:pt x="169" y="78"/>
                  </a:lnTo>
                  <a:lnTo>
                    <a:pt x="169" y="111"/>
                  </a:lnTo>
                  <a:lnTo>
                    <a:pt x="166" y="116"/>
                  </a:lnTo>
                  <a:lnTo>
                    <a:pt x="160" y="118"/>
                  </a:lnTo>
                  <a:lnTo>
                    <a:pt x="155" y="115"/>
                  </a:lnTo>
                  <a:lnTo>
                    <a:pt x="154" y="110"/>
                  </a:lnTo>
                  <a:lnTo>
                    <a:pt x="154" y="82"/>
                  </a:lnTo>
                  <a:lnTo>
                    <a:pt x="149" y="59"/>
                  </a:lnTo>
                  <a:lnTo>
                    <a:pt x="140" y="42"/>
                  </a:lnTo>
                  <a:lnTo>
                    <a:pt x="128" y="29"/>
                  </a:lnTo>
                  <a:lnTo>
                    <a:pt x="114" y="20"/>
                  </a:lnTo>
                  <a:lnTo>
                    <a:pt x="98" y="16"/>
                  </a:lnTo>
                  <a:lnTo>
                    <a:pt x="81" y="17"/>
                  </a:lnTo>
                  <a:lnTo>
                    <a:pt x="65" y="21"/>
                  </a:lnTo>
                  <a:lnTo>
                    <a:pt x="49" y="30"/>
                  </a:lnTo>
                  <a:lnTo>
                    <a:pt x="36" y="43"/>
                  </a:lnTo>
                  <a:lnTo>
                    <a:pt x="23" y="58"/>
                  </a:lnTo>
                  <a:lnTo>
                    <a:pt x="15" y="76"/>
                  </a:lnTo>
                  <a:lnTo>
                    <a:pt x="11" y="97"/>
                  </a:lnTo>
                  <a:lnTo>
                    <a:pt x="11" y="122"/>
                  </a:lnTo>
                  <a:lnTo>
                    <a:pt x="19" y="148"/>
                  </a:lnTo>
                  <a:lnTo>
                    <a:pt x="32" y="177"/>
                  </a:lnTo>
                  <a:lnTo>
                    <a:pt x="32" y="181"/>
                  </a:lnTo>
                  <a:lnTo>
                    <a:pt x="29" y="185"/>
                  </a:lnTo>
                  <a:lnTo>
                    <a:pt x="27" y="185"/>
                  </a:lnTo>
                  <a:lnTo>
                    <a:pt x="23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6" name="Freeform 50"/>
            <p:cNvSpPr>
              <a:spLocks/>
            </p:cNvSpPr>
            <p:nvPr/>
          </p:nvSpPr>
          <p:spPr bwMode="auto">
            <a:xfrm>
              <a:off x="4469" y="2039"/>
              <a:ext cx="66" cy="99"/>
            </a:xfrm>
            <a:custGeom>
              <a:avLst/>
              <a:gdLst/>
              <a:ahLst/>
              <a:cxnLst>
                <a:cxn ang="0">
                  <a:pos x="18" y="196"/>
                </a:cxn>
                <a:cxn ang="0">
                  <a:pos x="7" y="160"/>
                </a:cxn>
                <a:cxn ang="0">
                  <a:pos x="0" y="127"/>
                </a:cxn>
                <a:cxn ang="0">
                  <a:pos x="0" y="97"/>
                </a:cxn>
                <a:cxn ang="0">
                  <a:pos x="4" y="72"/>
                </a:cxn>
                <a:cxn ang="0">
                  <a:pos x="12" y="49"/>
                </a:cxn>
                <a:cxn ang="0">
                  <a:pos x="22" y="30"/>
                </a:cxn>
                <a:cxn ang="0">
                  <a:pos x="36" y="16"/>
                </a:cxn>
                <a:cxn ang="0">
                  <a:pos x="50" y="6"/>
                </a:cxn>
                <a:cxn ang="0">
                  <a:pos x="65" y="0"/>
                </a:cxn>
                <a:cxn ang="0">
                  <a:pos x="80" y="0"/>
                </a:cxn>
                <a:cxn ang="0">
                  <a:pos x="95" y="7"/>
                </a:cxn>
                <a:cxn ang="0">
                  <a:pos x="108" y="17"/>
                </a:cxn>
                <a:cxn ang="0">
                  <a:pos x="118" y="33"/>
                </a:cxn>
                <a:cxn ang="0">
                  <a:pos x="127" y="56"/>
                </a:cxn>
                <a:cxn ang="0">
                  <a:pos x="131" y="84"/>
                </a:cxn>
                <a:cxn ang="0">
                  <a:pos x="131" y="120"/>
                </a:cxn>
                <a:cxn ang="0">
                  <a:pos x="130" y="125"/>
                </a:cxn>
                <a:cxn ang="0">
                  <a:pos x="126" y="126"/>
                </a:cxn>
                <a:cxn ang="0">
                  <a:pos x="121" y="124"/>
                </a:cxn>
                <a:cxn ang="0">
                  <a:pos x="121" y="119"/>
                </a:cxn>
                <a:cxn ang="0">
                  <a:pos x="116" y="64"/>
                </a:cxn>
                <a:cxn ang="0">
                  <a:pos x="101" y="31"/>
                </a:cxn>
                <a:cxn ang="0">
                  <a:pos x="76" y="18"/>
                </a:cxn>
                <a:cxn ang="0">
                  <a:pos x="51" y="25"/>
                </a:cxn>
                <a:cxn ang="0">
                  <a:pos x="28" y="46"/>
                </a:cxn>
                <a:cxn ang="0">
                  <a:pos x="13" y="83"/>
                </a:cxn>
                <a:cxn ang="0">
                  <a:pos x="10" y="131"/>
                </a:cxn>
                <a:cxn ang="0">
                  <a:pos x="26" y="191"/>
                </a:cxn>
                <a:cxn ang="0">
                  <a:pos x="26" y="195"/>
                </a:cxn>
                <a:cxn ang="0">
                  <a:pos x="24" y="199"/>
                </a:cxn>
                <a:cxn ang="0">
                  <a:pos x="21" y="199"/>
                </a:cxn>
                <a:cxn ang="0">
                  <a:pos x="18" y="196"/>
                </a:cxn>
              </a:cxnLst>
              <a:rect l="0" t="0" r="r" b="b"/>
              <a:pathLst>
                <a:path w="131" h="199">
                  <a:moveTo>
                    <a:pt x="18" y="196"/>
                  </a:moveTo>
                  <a:lnTo>
                    <a:pt x="7" y="160"/>
                  </a:lnTo>
                  <a:lnTo>
                    <a:pt x="0" y="127"/>
                  </a:lnTo>
                  <a:lnTo>
                    <a:pt x="0" y="97"/>
                  </a:lnTo>
                  <a:lnTo>
                    <a:pt x="4" y="72"/>
                  </a:lnTo>
                  <a:lnTo>
                    <a:pt x="12" y="49"/>
                  </a:lnTo>
                  <a:lnTo>
                    <a:pt x="22" y="30"/>
                  </a:lnTo>
                  <a:lnTo>
                    <a:pt x="36" y="16"/>
                  </a:lnTo>
                  <a:lnTo>
                    <a:pt x="50" y="6"/>
                  </a:lnTo>
                  <a:lnTo>
                    <a:pt x="65" y="0"/>
                  </a:lnTo>
                  <a:lnTo>
                    <a:pt x="80" y="0"/>
                  </a:lnTo>
                  <a:lnTo>
                    <a:pt x="95" y="7"/>
                  </a:lnTo>
                  <a:lnTo>
                    <a:pt x="108" y="17"/>
                  </a:lnTo>
                  <a:lnTo>
                    <a:pt x="118" y="33"/>
                  </a:lnTo>
                  <a:lnTo>
                    <a:pt x="127" y="56"/>
                  </a:lnTo>
                  <a:lnTo>
                    <a:pt x="131" y="84"/>
                  </a:lnTo>
                  <a:lnTo>
                    <a:pt x="131" y="120"/>
                  </a:lnTo>
                  <a:lnTo>
                    <a:pt x="130" y="125"/>
                  </a:lnTo>
                  <a:lnTo>
                    <a:pt x="126" y="126"/>
                  </a:lnTo>
                  <a:lnTo>
                    <a:pt x="121" y="124"/>
                  </a:lnTo>
                  <a:lnTo>
                    <a:pt x="121" y="119"/>
                  </a:lnTo>
                  <a:lnTo>
                    <a:pt x="116" y="64"/>
                  </a:lnTo>
                  <a:lnTo>
                    <a:pt x="101" y="31"/>
                  </a:lnTo>
                  <a:lnTo>
                    <a:pt x="76" y="18"/>
                  </a:lnTo>
                  <a:lnTo>
                    <a:pt x="51" y="25"/>
                  </a:lnTo>
                  <a:lnTo>
                    <a:pt x="28" y="46"/>
                  </a:lnTo>
                  <a:lnTo>
                    <a:pt x="13" y="83"/>
                  </a:lnTo>
                  <a:lnTo>
                    <a:pt x="10" y="131"/>
                  </a:lnTo>
                  <a:lnTo>
                    <a:pt x="26" y="191"/>
                  </a:lnTo>
                  <a:lnTo>
                    <a:pt x="26" y="195"/>
                  </a:lnTo>
                  <a:lnTo>
                    <a:pt x="24" y="199"/>
                  </a:lnTo>
                  <a:lnTo>
                    <a:pt x="21" y="199"/>
                  </a:lnTo>
                  <a:lnTo>
                    <a:pt x="18" y="19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7" name="Freeform 51"/>
            <p:cNvSpPr>
              <a:spLocks/>
            </p:cNvSpPr>
            <p:nvPr/>
          </p:nvSpPr>
          <p:spPr bwMode="auto">
            <a:xfrm>
              <a:off x="4469" y="2039"/>
              <a:ext cx="66" cy="99"/>
            </a:xfrm>
            <a:custGeom>
              <a:avLst/>
              <a:gdLst/>
              <a:ahLst/>
              <a:cxnLst>
                <a:cxn ang="0">
                  <a:pos x="18" y="196"/>
                </a:cxn>
                <a:cxn ang="0">
                  <a:pos x="7" y="160"/>
                </a:cxn>
                <a:cxn ang="0">
                  <a:pos x="0" y="127"/>
                </a:cxn>
                <a:cxn ang="0">
                  <a:pos x="0" y="97"/>
                </a:cxn>
                <a:cxn ang="0">
                  <a:pos x="4" y="72"/>
                </a:cxn>
                <a:cxn ang="0">
                  <a:pos x="12" y="49"/>
                </a:cxn>
                <a:cxn ang="0">
                  <a:pos x="22" y="30"/>
                </a:cxn>
                <a:cxn ang="0">
                  <a:pos x="36" y="16"/>
                </a:cxn>
                <a:cxn ang="0">
                  <a:pos x="50" y="6"/>
                </a:cxn>
                <a:cxn ang="0">
                  <a:pos x="65" y="0"/>
                </a:cxn>
                <a:cxn ang="0">
                  <a:pos x="80" y="0"/>
                </a:cxn>
                <a:cxn ang="0">
                  <a:pos x="95" y="7"/>
                </a:cxn>
                <a:cxn ang="0">
                  <a:pos x="108" y="17"/>
                </a:cxn>
                <a:cxn ang="0">
                  <a:pos x="118" y="33"/>
                </a:cxn>
                <a:cxn ang="0">
                  <a:pos x="127" y="56"/>
                </a:cxn>
                <a:cxn ang="0">
                  <a:pos x="131" y="84"/>
                </a:cxn>
                <a:cxn ang="0">
                  <a:pos x="131" y="120"/>
                </a:cxn>
                <a:cxn ang="0">
                  <a:pos x="130" y="125"/>
                </a:cxn>
                <a:cxn ang="0">
                  <a:pos x="126" y="126"/>
                </a:cxn>
                <a:cxn ang="0">
                  <a:pos x="121" y="124"/>
                </a:cxn>
                <a:cxn ang="0">
                  <a:pos x="121" y="119"/>
                </a:cxn>
                <a:cxn ang="0">
                  <a:pos x="116" y="64"/>
                </a:cxn>
                <a:cxn ang="0">
                  <a:pos x="101" y="31"/>
                </a:cxn>
                <a:cxn ang="0">
                  <a:pos x="76" y="18"/>
                </a:cxn>
                <a:cxn ang="0">
                  <a:pos x="51" y="25"/>
                </a:cxn>
                <a:cxn ang="0">
                  <a:pos x="28" y="46"/>
                </a:cxn>
                <a:cxn ang="0">
                  <a:pos x="13" y="83"/>
                </a:cxn>
                <a:cxn ang="0">
                  <a:pos x="10" y="131"/>
                </a:cxn>
                <a:cxn ang="0">
                  <a:pos x="26" y="191"/>
                </a:cxn>
                <a:cxn ang="0">
                  <a:pos x="26" y="195"/>
                </a:cxn>
                <a:cxn ang="0">
                  <a:pos x="24" y="199"/>
                </a:cxn>
                <a:cxn ang="0">
                  <a:pos x="21" y="199"/>
                </a:cxn>
                <a:cxn ang="0">
                  <a:pos x="18" y="196"/>
                </a:cxn>
              </a:cxnLst>
              <a:rect l="0" t="0" r="r" b="b"/>
              <a:pathLst>
                <a:path w="131" h="199">
                  <a:moveTo>
                    <a:pt x="18" y="196"/>
                  </a:moveTo>
                  <a:lnTo>
                    <a:pt x="7" y="160"/>
                  </a:lnTo>
                  <a:lnTo>
                    <a:pt x="0" y="127"/>
                  </a:lnTo>
                  <a:lnTo>
                    <a:pt x="0" y="97"/>
                  </a:lnTo>
                  <a:lnTo>
                    <a:pt x="4" y="72"/>
                  </a:lnTo>
                  <a:lnTo>
                    <a:pt x="12" y="49"/>
                  </a:lnTo>
                  <a:lnTo>
                    <a:pt x="22" y="30"/>
                  </a:lnTo>
                  <a:lnTo>
                    <a:pt x="36" y="16"/>
                  </a:lnTo>
                  <a:lnTo>
                    <a:pt x="50" y="6"/>
                  </a:lnTo>
                  <a:lnTo>
                    <a:pt x="65" y="0"/>
                  </a:lnTo>
                  <a:lnTo>
                    <a:pt x="80" y="0"/>
                  </a:lnTo>
                  <a:lnTo>
                    <a:pt x="95" y="7"/>
                  </a:lnTo>
                  <a:lnTo>
                    <a:pt x="108" y="17"/>
                  </a:lnTo>
                  <a:lnTo>
                    <a:pt x="118" y="33"/>
                  </a:lnTo>
                  <a:lnTo>
                    <a:pt x="127" y="56"/>
                  </a:lnTo>
                  <a:lnTo>
                    <a:pt x="131" y="84"/>
                  </a:lnTo>
                  <a:lnTo>
                    <a:pt x="131" y="120"/>
                  </a:lnTo>
                  <a:lnTo>
                    <a:pt x="130" y="125"/>
                  </a:lnTo>
                  <a:lnTo>
                    <a:pt x="126" y="126"/>
                  </a:lnTo>
                  <a:lnTo>
                    <a:pt x="121" y="124"/>
                  </a:lnTo>
                  <a:lnTo>
                    <a:pt x="121" y="119"/>
                  </a:lnTo>
                  <a:lnTo>
                    <a:pt x="116" y="64"/>
                  </a:lnTo>
                  <a:lnTo>
                    <a:pt x="101" y="31"/>
                  </a:lnTo>
                  <a:lnTo>
                    <a:pt x="76" y="18"/>
                  </a:lnTo>
                  <a:lnTo>
                    <a:pt x="51" y="25"/>
                  </a:lnTo>
                  <a:lnTo>
                    <a:pt x="28" y="46"/>
                  </a:lnTo>
                  <a:lnTo>
                    <a:pt x="13" y="83"/>
                  </a:lnTo>
                  <a:lnTo>
                    <a:pt x="10" y="131"/>
                  </a:lnTo>
                  <a:lnTo>
                    <a:pt x="26" y="191"/>
                  </a:lnTo>
                  <a:lnTo>
                    <a:pt x="26" y="195"/>
                  </a:lnTo>
                  <a:lnTo>
                    <a:pt x="24" y="199"/>
                  </a:lnTo>
                  <a:lnTo>
                    <a:pt x="21" y="199"/>
                  </a:lnTo>
                  <a:lnTo>
                    <a:pt x="18" y="19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8" name="Freeform 52"/>
            <p:cNvSpPr>
              <a:spLocks/>
            </p:cNvSpPr>
            <p:nvPr/>
          </p:nvSpPr>
          <p:spPr bwMode="auto">
            <a:xfrm>
              <a:off x="3188" y="2402"/>
              <a:ext cx="34" cy="109"/>
            </a:xfrm>
            <a:custGeom>
              <a:avLst/>
              <a:gdLst/>
              <a:ahLst/>
              <a:cxnLst>
                <a:cxn ang="0">
                  <a:pos x="9" y="214"/>
                </a:cxn>
                <a:cxn ang="0">
                  <a:pos x="0" y="138"/>
                </a:cxn>
                <a:cxn ang="0">
                  <a:pos x="2" y="77"/>
                </a:cxn>
                <a:cxn ang="0">
                  <a:pos x="12" y="32"/>
                </a:cxn>
                <a:cxn ang="0">
                  <a:pos x="26" y="5"/>
                </a:cxn>
                <a:cxn ang="0">
                  <a:pos x="41" y="0"/>
                </a:cxn>
                <a:cxn ang="0">
                  <a:pos x="55" y="16"/>
                </a:cxn>
                <a:cxn ang="0">
                  <a:pos x="65" y="59"/>
                </a:cxn>
                <a:cxn ang="0">
                  <a:pos x="68" y="129"/>
                </a:cxn>
                <a:cxn ang="0">
                  <a:pos x="66" y="136"/>
                </a:cxn>
                <a:cxn ang="0">
                  <a:pos x="65" y="137"/>
                </a:cxn>
                <a:cxn ang="0">
                  <a:pos x="63" y="134"/>
                </a:cxn>
                <a:cxn ang="0">
                  <a:pos x="61" y="128"/>
                </a:cxn>
                <a:cxn ang="0">
                  <a:pos x="60" y="68"/>
                </a:cxn>
                <a:cxn ang="0">
                  <a:pos x="51" y="33"/>
                </a:cxn>
                <a:cxn ang="0">
                  <a:pos x="40" y="19"/>
                </a:cxn>
                <a:cxn ang="0">
                  <a:pos x="27" y="25"/>
                </a:cxn>
                <a:cxn ang="0">
                  <a:pos x="16" y="49"/>
                </a:cxn>
                <a:cxn ang="0">
                  <a:pos x="8" y="90"/>
                </a:cxn>
                <a:cxn ang="0">
                  <a:pos x="7" y="143"/>
                </a:cxn>
                <a:cxn ang="0">
                  <a:pos x="14" y="209"/>
                </a:cxn>
                <a:cxn ang="0">
                  <a:pos x="14" y="213"/>
                </a:cxn>
                <a:cxn ang="0">
                  <a:pos x="13" y="217"/>
                </a:cxn>
                <a:cxn ang="0">
                  <a:pos x="11" y="217"/>
                </a:cxn>
                <a:cxn ang="0">
                  <a:pos x="9" y="214"/>
                </a:cxn>
              </a:cxnLst>
              <a:rect l="0" t="0" r="r" b="b"/>
              <a:pathLst>
                <a:path w="68" h="217">
                  <a:moveTo>
                    <a:pt x="9" y="214"/>
                  </a:moveTo>
                  <a:lnTo>
                    <a:pt x="0" y="138"/>
                  </a:lnTo>
                  <a:lnTo>
                    <a:pt x="2" y="77"/>
                  </a:lnTo>
                  <a:lnTo>
                    <a:pt x="12" y="32"/>
                  </a:lnTo>
                  <a:lnTo>
                    <a:pt x="26" y="5"/>
                  </a:lnTo>
                  <a:lnTo>
                    <a:pt x="41" y="0"/>
                  </a:lnTo>
                  <a:lnTo>
                    <a:pt x="55" y="16"/>
                  </a:lnTo>
                  <a:lnTo>
                    <a:pt x="65" y="59"/>
                  </a:lnTo>
                  <a:lnTo>
                    <a:pt x="68" y="129"/>
                  </a:lnTo>
                  <a:lnTo>
                    <a:pt x="66" y="136"/>
                  </a:lnTo>
                  <a:lnTo>
                    <a:pt x="65" y="137"/>
                  </a:lnTo>
                  <a:lnTo>
                    <a:pt x="63" y="134"/>
                  </a:lnTo>
                  <a:lnTo>
                    <a:pt x="61" y="128"/>
                  </a:lnTo>
                  <a:lnTo>
                    <a:pt x="60" y="68"/>
                  </a:lnTo>
                  <a:lnTo>
                    <a:pt x="51" y="33"/>
                  </a:lnTo>
                  <a:lnTo>
                    <a:pt x="40" y="19"/>
                  </a:lnTo>
                  <a:lnTo>
                    <a:pt x="27" y="25"/>
                  </a:lnTo>
                  <a:lnTo>
                    <a:pt x="16" y="49"/>
                  </a:lnTo>
                  <a:lnTo>
                    <a:pt x="8" y="90"/>
                  </a:lnTo>
                  <a:lnTo>
                    <a:pt x="7" y="143"/>
                  </a:lnTo>
                  <a:lnTo>
                    <a:pt x="14" y="209"/>
                  </a:lnTo>
                  <a:lnTo>
                    <a:pt x="14" y="213"/>
                  </a:lnTo>
                  <a:lnTo>
                    <a:pt x="13" y="217"/>
                  </a:lnTo>
                  <a:lnTo>
                    <a:pt x="11" y="217"/>
                  </a:lnTo>
                  <a:lnTo>
                    <a:pt x="9" y="21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69" name="Freeform 53"/>
            <p:cNvSpPr>
              <a:spLocks/>
            </p:cNvSpPr>
            <p:nvPr/>
          </p:nvSpPr>
          <p:spPr bwMode="auto">
            <a:xfrm>
              <a:off x="3188" y="2402"/>
              <a:ext cx="34" cy="109"/>
            </a:xfrm>
            <a:custGeom>
              <a:avLst/>
              <a:gdLst/>
              <a:ahLst/>
              <a:cxnLst>
                <a:cxn ang="0">
                  <a:pos x="9" y="214"/>
                </a:cxn>
                <a:cxn ang="0">
                  <a:pos x="0" y="138"/>
                </a:cxn>
                <a:cxn ang="0">
                  <a:pos x="2" y="77"/>
                </a:cxn>
                <a:cxn ang="0">
                  <a:pos x="12" y="32"/>
                </a:cxn>
                <a:cxn ang="0">
                  <a:pos x="26" y="5"/>
                </a:cxn>
                <a:cxn ang="0">
                  <a:pos x="41" y="0"/>
                </a:cxn>
                <a:cxn ang="0">
                  <a:pos x="55" y="16"/>
                </a:cxn>
                <a:cxn ang="0">
                  <a:pos x="65" y="59"/>
                </a:cxn>
                <a:cxn ang="0">
                  <a:pos x="68" y="129"/>
                </a:cxn>
                <a:cxn ang="0">
                  <a:pos x="66" y="136"/>
                </a:cxn>
                <a:cxn ang="0">
                  <a:pos x="65" y="137"/>
                </a:cxn>
                <a:cxn ang="0">
                  <a:pos x="63" y="134"/>
                </a:cxn>
                <a:cxn ang="0">
                  <a:pos x="61" y="128"/>
                </a:cxn>
                <a:cxn ang="0">
                  <a:pos x="60" y="68"/>
                </a:cxn>
                <a:cxn ang="0">
                  <a:pos x="51" y="33"/>
                </a:cxn>
                <a:cxn ang="0">
                  <a:pos x="40" y="19"/>
                </a:cxn>
                <a:cxn ang="0">
                  <a:pos x="27" y="25"/>
                </a:cxn>
                <a:cxn ang="0">
                  <a:pos x="16" y="49"/>
                </a:cxn>
                <a:cxn ang="0">
                  <a:pos x="8" y="90"/>
                </a:cxn>
                <a:cxn ang="0">
                  <a:pos x="7" y="143"/>
                </a:cxn>
                <a:cxn ang="0">
                  <a:pos x="14" y="209"/>
                </a:cxn>
                <a:cxn ang="0">
                  <a:pos x="14" y="213"/>
                </a:cxn>
                <a:cxn ang="0">
                  <a:pos x="13" y="217"/>
                </a:cxn>
                <a:cxn ang="0">
                  <a:pos x="11" y="217"/>
                </a:cxn>
                <a:cxn ang="0">
                  <a:pos x="9" y="214"/>
                </a:cxn>
              </a:cxnLst>
              <a:rect l="0" t="0" r="r" b="b"/>
              <a:pathLst>
                <a:path w="68" h="217">
                  <a:moveTo>
                    <a:pt x="9" y="214"/>
                  </a:moveTo>
                  <a:lnTo>
                    <a:pt x="0" y="138"/>
                  </a:lnTo>
                  <a:lnTo>
                    <a:pt x="2" y="77"/>
                  </a:lnTo>
                  <a:lnTo>
                    <a:pt x="12" y="32"/>
                  </a:lnTo>
                  <a:lnTo>
                    <a:pt x="26" y="5"/>
                  </a:lnTo>
                  <a:lnTo>
                    <a:pt x="41" y="0"/>
                  </a:lnTo>
                  <a:lnTo>
                    <a:pt x="55" y="16"/>
                  </a:lnTo>
                  <a:lnTo>
                    <a:pt x="65" y="59"/>
                  </a:lnTo>
                  <a:lnTo>
                    <a:pt x="68" y="129"/>
                  </a:lnTo>
                  <a:lnTo>
                    <a:pt x="66" y="136"/>
                  </a:lnTo>
                  <a:lnTo>
                    <a:pt x="65" y="137"/>
                  </a:lnTo>
                  <a:lnTo>
                    <a:pt x="63" y="134"/>
                  </a:lnTo>
                  <a:lnTo>
                    <a:pt x="61" y="128"/>
                  </a:lnTo>
                  <a:lnTo>
                    <a:pt x="60" y="68"/>
                  </a:lnTo>
                  <a:lnTo>
                    <a:pt x="51" y="33"/>
                  </a:lnTo>
                  <a:lnTo>
                    <a:pt x="40" y="19"/>
                  </a:lnTo>
                  <a:lnTo>
                    <a:pt x="27" y="25"/>
                  </a:lnTo>
                  <a:lnTo>
                    <a:pt x="16" y="49"/>
                  </a:lnTo>
                  <a:lnTo>
                    <a:pt x="8" y="90"/>
                  </a:lnTo>
                  <a:lnTo>
                    <a:pt x="7" y="143"/>
                  </a:lnTo>
                  <a:lnTo>
                    <a:pt x="14" y="209"/>
                  </a:lnTo>
                  <a:lnTo>
                    <a:pt x="14" y="213"/>
                  </a:lnTo>
                  <a:lnTo>
                    <a:pt x="13" y="217"/>
                  </a:lnTo>
                  <a:lnTo>
                    <a:pt x="11" y="217"/>
                  </a:lnTo>
                  <a:lnTo>
                    <a:pt x="9" y="214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0" name="Freeform 54"/>
            <p:cNvSpPr>
              <a:spLocks/>
            </p:cNvSpPr>
            <p:nvPr/>
          </p:nvSpPr>
          <p:spPr bwMode="auto">
            <a:xfrm>
              <a:off x="4523" y="1938"/>
              <a:ext cx="32" cy="96"/>
            </a:xfrm>
            <a:custGeom>
              <a:avLst/>
              <a:gdLst/>
              <a:ahLst/>
              <a:cxnLst>
                <a:cxn ang="0">
                  <a:pos x="9" y="189"/>
                </a:cxn>
                <a:cxn ang="0">
                  <a:pos x="0" y="122"/>
                </a:cxn>
                <a:cxn ang="0">
                  <a:pos x="3" y="69"/>
                </a:cxn>
                <a:cxn ang="0">
                  <a:pos x="13" y="28"/>
                </a:cxn>
                <a:cxn ang="0">
                  <a:pos x="24" y="5"/>
                </a:cxn>
                <a:cxn ang="0">
                  <a:pos x="40" y="0"/>
                </a:cxn>
                <a:cxn ang="0">
                  <a:pos x="52" y="15"/>
                </a:cxn>
                <a:cxn ang="0">
                  <a:pos x="61" y="54"/>
                </a:cxn>
                <a:cxn ang="0">
                  <a:pos x="64" y="116"/>
                </a:cxn>
                <a:cxn ang="0">
                  <a:pos x="62" y="121"/>
                </a:cxn>
                <a:cxn ang="0">
                  <a:pos x="61" y="122"/>
                </a:cxn>
                <a:cxn ang="0">
                  <a:pos x="59" y="120"/>
                </a:cxn>
                <a:cxn ang="0">
                  <a:pos x="59" y="115"/>
                </a:cxn>
                <a:cxn ang="0">
                  <a:pos x="57" y="61"/>
                </a:cxn>
                <a:cxn ang="0">
                  <a:pos x="48" y="29"/>
                </a:cxn>
                <a:cxn ang="0">
                  <a:pos x="38" y="18"/>
                </a:cxn>
                <a:cxn ang="0">
                  <a:pos x="26" y="23"/>
                </a:cxn>
                <a:cxn ang="0">
                  <a:pos x="14" y="45"/>
                </a:cxn>
                <a:cxn ang="0">
                  <a:pos x="7" y="80"/>
                </a:cxn>
                <a:cxn ang="0">
                  <a:pos x="5" y="127"/>
                </a:cxn>
                <a:cxn ang="0">
                  <a:pos x="13" y="186"/>
                </a:cxn>
                <a:cxn ang="0">
                  <a:pos x="13" y="189"/>
                </a:cxn>
                <a:cxn ang="0">
                  <a:pos x="13" y="192"/>
                </a:cxn>
                <a:cxn ang="0">
                  <a:pos x="10" y="192"/>
                </a:cxn>
                <a:cxn ang="0">
                  <a:pos x="9" y="189"/>
                </a:cxn>
              </a:cxnLst>
              <a:rect l="0" t="0" r="r" b="b"/>
              <a:pathLst>
                <a:path w="64" h="192">
                  <a:moveTo>
                    <a:pt x="9" y="189"/>
                  </a:moveTo>
                  <a:lnTo>
                    <a:pt x="0" y="122"/>
                  </a:lnTo>
                  <a:lnTo>
                    <a:pt x="3" y="69"/>
                  </a:lnTo>
                  <a:lnTo>
                    <a:pt x="13" y="28"/>
                  </a:lnTo>
                  <a:lnTo>
                    <a:pt x="24" y="5"/>
                  </a:lnTo>
                  <a:lnTo>
                    <a:pt x="40" y="0"/>
                  </a:lnTo>
                  <a:lnTo>
                    <a:pt x="52" y="15"/>
                  </a:lnTo>
                  <a:lnTo>
                    <a:pt x="61" y="54"/>
                  </a:lnTo>
                  <a:lnTo>
                    <a:pt x="64" y="116"/>
                  </a:lnTo>
                  <a:lnTo>
                    <a:pt x="62" y="121"/>
                  </a:lnTo>
                  <a:lnTo>
                    <a:pt x="61" y="122"/>
                  </a:lnTo>
                  <a:lnTo>
                    <a:pt x="59" y="120"/>
                  </a:lnTo>
                  <a:lnTo>
                    <a:pt x="59" y="115"/>
                  </a:lnTo>
                  <a:lnTo>
                    <a:pt x="57" y="61"/>
                  </a:lnTo>
                  <a:lnTo>
                    <a:pt x="48" y="29"/>
                  </a:lnTo>
                  <a:lnTo>
                    <a:pt x="38" y="18"/>
                  </a:lnTo>
                  <a:lnTo>
                    <a:pt x="26" y="23"/>
                  </a:lnTo>
                  <a:lnTo>
                    <a:pt x="14" y="45"/>
                  </a:lnTo>
                  <a:lnTo>
                    <a:pt x="7" y="80"/>
                  </a:lnTo>
                  <a:lnTo>
                    <a:pt x="5" y="127"/>
                  </a:lnTo>
                  <a:lnTo>
                    <a:pt x="13" y="186"/>
                  </a:lnTo>
                  <a:lnTo>
                    <a:pt x="13" y="189"/>
                  </a:lnTo>
                  <a:lnTo>
                    <a:pt x="13" y="192"/>
                  </a:lnTo>
                  <a:lnTo>
                    <a:pt x="10" y="192"/>
                  </a:lnTo>
                  <a:lnTo>
                    <a:pt x="9" y="18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1" name="Freeform 55"/>
            <p:cNvSpPr>
              <a:spLocks/>
            </p:cNvSpPr>
            <p:nvPr/>
          </p:nvSpPr>
          <p:spPr bwMode="auto">
            <a:xfrm>
              <a:off x="4523" y="1938"/>
              <a:ext cx="32" cy="96"/>
            </a:xfrm>
            <a:custGeom>
              <a:avLst/>
              <a:gdLst/>
              <a:ahLst/>
              <a:cxnLst>
                <a:cxn ang="0">
                  <a:pos x="9" y="189"/>
                </a:cxn>
                <a:cxn ang="0">
                  <a:pos x="0" y="122"/>
                </a:cxn>
                <a:cxn ang="0">
                  <a:pos x="3" y="69"/>
                </a:cxn>
                <a:cxn ang="0">
                  <a:pos x="13" y="28"/>
                </a:cxn>
                <a:cxn ang="0">
                  <a:pos x="24" y="5"/>
                </a:cxn>
                <a:cxn ang="0">
                  <a:pos x="40" y="0"/>
                </a:cxn>
                <a:cxn ang="0">
                  <a:pos x="52" y="15"/>
                </a:cxn>
                <a:cxn ang="0">
                  <a:pos x="61" y="54"/>
                </a:cxn>
                <a:cxn ang="0">
                  <a:pos x="64" y="116"/>
                </a:cxn>
                <a:cxn ang="0">
                  <a:pos x="62" y="121"/>
                </a:cxn>
                <a:cxn ang="0">
                  <a:pos x="61" y="122"/>
                </a:cxn>
                <a:cxn ang="0">
                  <a:pos x="59" y="120"/>
                </a:cxn>
                <a:cxn ang="0">
                  <a:pos x="59" y="115"/>
                </a:cxn>
                <a:cxn ang="0">
                  <a:pos x="57" y="61"/>
                </a:cxn>
                <a:cxn ang="0">
                  <a:pos x="48" y="29"/>
                </a:cxn>
                <a:cxn ang="0">
                  <a:pos x="38" y="18"/>
                </a:cxn>
                <a:cxn ang="0">
                  <a:pos x="26" y="23"/>
                </a:cxn>
                <a:cxn ang="0">
                  <a:pos x="14" y="45"/>
                </a:cxn>
                <a:cxn ang="0">
                  <a:pos x="7" y="80"/>
                </a:cxn>
                <a:cxn ang="0">
                  <a:pos x="5" y="127"/>
                </a:cxn>
                <a:cxn ang="0">
                  <a:pos x="13" y="186"/>
                </a:cxn>
                <a:cxn ang="0">
                  <a:pos x="13" y="189"/>
                </a:cxn>
                <a:cxn ang="0">
                  <a:pos x="13" y="192"/>
                </a:cxn>
                <a:cxn ang="0">
                  <a:pos x="10" y="192"/>
                </a:cxn>
                <a:cxn ang="0">
                  <a:pos x="9" y="189"/>
                </a:cxn>
              </a:cxnLst>
              <a:rect l="0" t="0" r="r" b="b"/>
              <a:pathLst>
                <a:path w="64" h="192">
                  <a:moveTo>
                    <a:pt x="9" y="189"/>
                  </a:moveTo>
                  <a:lnTo>
                    <a:pt x="0" y="122"/>
                  </a:lnTo>
                  <a:lnTo>
                    <a:pt x="3" y="69"/>
                  </a:lnTo>
                  <a:lnTo>
                    <a:pt x="13" y="28"/>
                  </a:lnTo>
                  <a:lnTo>
                    <a:pt x="24" y="5"/>
                  </a:lnTo>
                  <a:lnTo>
                    <a:pt x="40" y="0"/>
                  </a:lnTo>
                  <a:lnTo>
                    <a:pt x="52" y="15"/>
                  </a:lnTo>
                  <a:lnTo>
                    <a:pt x="61" y="54"/>
                  </a:lnTo>
                  <a:lnTo>
                    <a:pt x="64" y="116"/>
                  </a:lnTo>
                  <a:lnTo>
                    <a:pt x="62" y="121"/>
                  </a:lnTo>
                  <a:lnTo>
                    <a:pt x="61" y="122"/>
                  </a:lnTo>
                  <a:lnTo>
                    <a:pt x="59" y="120"/>
                  </a:lnTo>
                  <a:lnTo>
                    <a:pt x="59" y="115"/>
                  </a:lnTo>
                  <a:lnTo>
                    <a:pt x="57" y="61"/>
                  </a:lnTo>
                  <a:lnTo>
                    <a:pt x="48" y="29"/>
                  </a:lnTo>
                  <a:lnTo>
                    <a:pt x="38" y="18"/>
                  </a:lnTo>
                  <a:lnTo>
                    <a:pt x="26" y="23"/>
                  </a:lnTo>
                  <a:lnTo>
                    <a:pt x="14" y="45"/>
                  </a:lnTo>
                  <a:lnTo>
                    <a:pt x="7" y="80"/>
                  </a:lnTo>
                  <a:lnTo>
                    <a:pt x="5" y="127"/>
                  </a:lnTo>
                  <a:lnTo>
                    <a:pt x="13" y="186"/>
                  </a:lnTo>
                  <a:lnTo>
                    <a:pt x="13" y="189"/>
                  </a:lnTo>
                  <a:lnTo>
                    <a:pt x="13" y="192"/>
                  </a:lnTo>
                  <a:lnTo>
                    <a:pt x="10" y="192"/>
                  </a:lnTo>
                  <a:lnTo>
                    <a:pt x="9" y="18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2" name="Freeform 56"/>
            <p:cNvSpPr>
              <a:spLocks/>
            </p:cNvSpPr>
            <p:nvPr/>
          </p:nvSpPr>
          <p:spPr bwMode="auto">
            <a:xfrm>
              <a:off x="3985" y="2340"/>
              <a:ext cx="75" cy="62"/>
            </a:xfrm>
            <a:custGeom>
              <a:avLst/>
              <a:gdLst/>
              <a:ahLst/>
              <a:cxnLst>
                <a:cxn ang="0">
                  <a:pos x="8" y="119"/>
                </a:cxn>
                <a:cxn ang="0">
                  <a:pos x="0" y="89"/>
                </a:cxn>
                <a:cxn ang="0">
                  <a:pos x="2" y="61"/>
                </a:cxn>
                <a:cxn ang="0">
                  <a:pos x="11" y="38"/>
                </a:cxn>
                <a:cxn ang="0">
                  <a:pos x="27" y="20"/>
                </a:cxn>
                <a:cxn ang="0">
                  <a:pos x="50" y="8"/>
                </a:cxn>
                <a:cxn ang="0">
                  <a:pos x="79" y="0"/>
                </a:cxn>
                <a:cxn ang="0">
                  <a:pos x="111" y="0"/>
                </a:cxn>
                <a:cxn ang="0">
                  <a:pos x="148" y="6"/>
                </a:cxn>
                <a:cxn ang="0">
                  <a:pos x="150" y="8"/>
                </a:cxn>
                <a:cxn ang="0">
                  <a:pos x="150" y="10"/>
                </a:cxn>
                <a:cxn ang="0">
                  <a:pos x="148" y="13"/>
                </a:cxn>
                <a:cxn ang="0">
                  <a:pos x="145" y="13"/>
                </a:cxn>
                <a:cxn ang="0">
                  <a:pos x="113" y="6"/>
                </a:cxn>
                <a:cxn ang="0">
                  <a:pos x="85" y="8"/>
                </a:cxn>
                <a:cxn ang="0">
                  <a:pos x="60" y="14"/>
                </a:cxn>
                <a:cxn ang="0">
                  <a:pos x="40" y="25"/>
                </a:cxn>
                <a:cxn ang="0">
                  <a:pos x="26" y="42"/>
                </a:cxn>
                <a:cxn ang="0">
                  <a:pos x="17" y="62"/>
                </a:cxn>
                <a:cxn ang="0">
                  <a:pos x="17" y="86"/>
                </a:cxn>
                <a:cxn ang="0">
                  <a:pos x="23" y="113"/>
                </a:cxn>
                <a:cxn ang="0">
                  <a:pos x="23" y="119"/>
                </a:cxn>
                <a:cxn ang="0">
                  <a:pos x="19" y="123"/>
                </a:cxn>
                <a:cxn ang="0">
                  <a:pos x="13" y="124"/>
                </a:cxn>
                <a:cxn ang="0">
                  <a:pos x="8" y="119"/>
                </a:cxn>
              </a:cxnLst>
              <a:rect l="0" t="0" r="r" b="b"/>
              <a:pathLst>
                <a:path w="150" h="124">
                  <a:moveTo>
                    <a:pt x="8" y="119"/>
                  </a:moveTo>
                  <a:lnTo>
                    <a:pt x="0" y="89"/>
                  </a:lnTo>
                  <a:lnTo>
                    <a:pt x="2" y="61"/>
                  </a:lnTo>
                  <a:lnTo>
                    <a:pt x="11" y="38"/>
                  </a:lnTo>
                  <a:lnTo>
                    <a:pt x="27" y="20"/>
                  </a:lnTo>
                  <a:lnTo>
                    <a:pt x="50" y="8"/>
                  </a:lnTo>
                  <a:lnTo>
                    <a:pt x="79" y="0"/>
                  </a:lnTo>
                  <a:lnTo>
                    <a:pt x="111" y="0"/>
                  </a:lnTo>
                  <a:lnTo>
                    <a:pt x="148" y="6"/>
                  </a:lnTo>
                  <a:lnTo>
                    <a:pt x="150" y="8"/>
                  </a:lnTo>
                  <a:lnTo>
                    <a:pt x="150" y="10"/>
                  </a:lnTo>
                  <a:lnTo>
                    <a:pt x="148" y="13"/>
                  </a:lnTo>
                  <a:lnTo>
                    <a:pt x="145" y="13"/>
                  </a:lnTo>
                  <a:lnTo>
                    <a:pt x="113" y="6"/>
                  </a:lnTo>
                  <a:lnTo>
                    <a:pt x="85" y="8"/>
                  </a:lnTo>
                  <a:lnTo>
                    <a:pt x="60" y="14"/>
                  </a:lnTo>
                  <a:lnTo>
                    <a:pt x="40" y="25"/>
                  </a:lnTo>
                  <a:lnTo>
                    <a:pt x="26" y="42"/>
                  </a:lnTo>
                  <a:lnTo>
                    <a:pt x="17" y="62"/>
                  </a:lnTo>
                  <a:lnTo>
                    <a:pt x="17" y="86"/>
                  </a:lnTo>
                  <a:lnTo>
                    <a:pt x="23" y="113"/>
                  </a:lnTo>
                  <a:lnTo>
                    <a:pt x="23" y="119"/>
                  </a:lnTo>
                  <a:lnTo>
                    <a:pt x="19" y="123"/>
                  </a:lnTo>
                  <a:lnTo>
                    <a:pt x="13" y="124"/>
                  </a:lnTo>
                  <a:lnTo>
                    <a:pt x="8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3" name="Freeform 57"/>
            <p:cNvSpPr>
              <a:spLocks/>
            </p:cNvSpPr>
            <p:nvPr/>
          </p:nvSpPr>
          <p:spPr bwMode="auto">
            <a:xfrm>
              <a:off x="3985" y="2340"/>
              <a:ext cx="75" cy="62"/>
            </a:xfrm>
            <a:custGeom>
              <a:avLst/>
              <a:gdLst/>
              <a:ahLst/>
              <a:cxnLst>
                <a:cxn ang="0">
                  <a:pos x="8" y="119"/>
                </a:cxn>
                <a:cxn ang="0">
                  <a:pos x="0" y="89"/>
                </a:cxn>
                <a:cxn ang="0">
                  <a:pos x="2" y="61"/>
                </a:cxn>
                <a:cxn ang="0">
                  <a:pos x="11" y="38"/>
                </a:cxn>
                <a:cxn ang="0">
                  <a:pos x="27" y="20"/>
                </a:cxn>
                <a:cxn ang="0">
                  <a:pos x="50" y="8"/>
                </a:cxn>
                <a:cxn ang="0">
                  <a:pos x="79" y="0"/>
                </a:cxn>
                <a:cxn ang="0">
                  <a:pos x="111" y="0"/>
                </a:cxn>
                <a:cxn ang="0">
                  <a:pos x="148" y="6"/>
                </a:cxn>
                <a:cxn ang="0">
                  <a:pos x="150" y="8"/>
                </a:cxn>
                <a:cxn ang="0">
                  <a:pos x="150" y="10"/>
                </a:cxn>
                <a:cxn ang="0">
                  <a:pos x="148" y="13"/>
                </a:cxn>
                <a:cxn ang="0">
                  <a:pos x="145" y="13"/>
                </a:cxn>
                <a:cxn ang="0">
                  <a:pos x="113" y="6"/>
                </a:cxn>
                <a:cxn ang="0">
                  <a:pos x="85" y="8"/>
                </a:cxn>
                <a:cxn ang="0">
                  <a:pos x="60" y="14"/>
                </a:cxn>
                <a:cxn ang="0">
                  <a:pos x="40" y="25"/>
                </a:cxn>
                <a:cxn ang="0">
                  <a:pos x="26" y="42"/>
                </a:cxn>
                <a:cxn ang="0">
                  <a:pos x="17" y="62"/>
                </a:cxn>
                <a:cxn ang="0">
                  <a:pos x="17" y="86"/>
                </a:cxn>
                <a:cxn ang="0">
                  <a:pos x="23" y="113"/>
                </a:cxn>
                <a:cxn ang="0">
                  <a:pos x="23" y="119"/>
                </a:cxn>
                <a:cxn ang="0">
                  <a:pos x="19" y="123"/>
                </a:cxn>
                <a:cxn ang="0">
                  <a:pos x="13" y="124"/>
                </a:cxn>
                <a:cxn ang="0">
                  <a:pos x="8" y="119"/>
                </a:cxn>
              </a:cxnLst>
              <a:rect l="0" t="0" r="r" b="b"/>
              <a:pathLst>
                <a:path w="150" h="124">
                  <a:moveTo>
                    <a:pt x="8" y="119"/>
                  </a:moveTo>
                  <a:lnTo>
                    <a:pt x="0" y="89"/>
                  </a:lnTo>
                  <a:lnTo>
                    <a:pt x="2" y="61"/>
                  </a:lnTo>
                  <a:lnTo>
                    <a:pt x="11" y="38"/>
                  </a:lnTo>
                  <a:lnTo>
                    <a:pt x="27" y="20"/>
                  </a:lnTo>
                  <a:lnTo>
                    <a:pt x="50" y="8"/>
                  </a:lnTo>
                  <a:lnTo>
                    <a:pt x="79" y="0"/>
                  </a:lnTo>
                  <a:lnTo>
                    <a:pt x="111" y="0"/>
                  </a:lnTo>
                  <a:lnTo>
                    <a:pt x="148" y="6"/>
                  </a:lnTo>
                  <a:lnTo>
                    <a:pt x="150" y="8"/>
                  </a:lnTo>
                  <a:lnTo>
                    <a:pt x="150" y="10"/>
                  </a:lnTo>
                  <a:lnTo>
                    <a:pt x="148" y="13"/>
                  </a:lnTo>
                  <a:lnTo>
                    <a:pt x="145" y="13"/>
                  </a:lnTo>
                  <a:lnTo>
                    <a:pt x="113" y="6"/>
                  </a:lnTo>
                  <a:lnTo>
                    <a:pt x="85" y="8"/>
                  </a:lnTo>
                  <a:lnTo>
                    <a:pt x="60" y="14"/>
                  </a:lnTo>
                  <a:lnTo>
                    <a:pt x="40" y="25"/>
                  </a:lnTo>
                  <a:lnTo>
                    <a:pt x="26" y="42"/>
                  </a:lnTo>
                  <a:lnTo>
                    <a:pt x="17" y="62"/>
                  </a:lnTo>
                  <a:lnTo>
                    <a:pt x="17" y="86"/>
                  </a:lnTo>
                  <a:lnTo>
                    <a:pt x="23" y="113"/>
                  </a:lnTo>
                  <a:lnTo>
                    <a:pt x="23" y="119"/>
                  </a:lnTo>
                  <a:lnTo>
                    <a:pt x="19" y="123"/>
                  </a:lnTo>
                  <a:lnTo>
                    <a:pt x="13" y="124"/>
                  </a:lnTo>
                  <a:lnTo>
                    <a:pt x="8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4" name="Freeform 58"/>
            <p:cNvSpPr>
              <a:spLocks/>
            </p:cNvSpPr>
            <p:nvPr/>
          </p:nvSpPr>
          <p:spPr bwMode="auto">
            <a:xfrm>
              <a:off x="4094" y="2287"/>
              <a:ext cx="74" cy="63"/>
            </a:xfrm>
            <a:custGeom>
              <a:avLst/>
              <a:gdLst/>
              <a:ahLst/>
              <a:cxnLst>
                <a:cxn ang="0">
                  <a:pos x="6" y="120"/>
                </a:cxn>
                <a:cxn ang="0">
                  <a:pos x="0" y="90"/>
                </a:cxn>
                <a:cxn ang="0">
                  <a:pos x="1" y="62"/>
                </a:cxn>
                <a:cxn ang="0">
                  <a:pos x="8" y="39"/>
                </a:cxn>
                <a:cxn ang="0">
                  <a:pos x="26" y="21"/>
                </a:cxn>
                <a:cxn ang="0">
                  <a:pos x="48" y="7"/>
                </a:cxn>
                <a:cxn ang="0">
                  <a:pos x="76" y="1"/>
                </a:cxn>
                <a:cxn ang="0">
                  <a:pos x="109" y="0"/>
                </a:cxn>
                <a:cxn ang="0">
                  <a:pos x="146" y="6"/>
                </a:cxn>
                <a:cxn ang="0">
                  <a:pos x="148" y="7"/>
                </a:cxn>
                <a:cxn ang="0">
                  <a:pos x="148" y="10"/>
                </a:cxn>
                <a:cxn ang="0">
                  <a:pos x="146" y="12"/>
                </a:cxn>
                <a:cxn ang="0">
                  <a:pos x="143" y="12"/>
                </a:cxn>
                <a:cxn ang="0">
                  <a:pos x="111" y="7"/>
                </a:cxn>
                <a:cxn ang="0">
                  <a:pos x="82" y="7"/>
                </a:cxn>
                <a:cxn ang="0">
                  <a:pos x="58" y="15"/>
                </a:cxn>
                <a:cxn ang="0">
                  <a:pos x="38" y="26"/>
                </a:cxn>
                <a:cxn ang="0">
                  <a:pos x="24" y="43"/>
                </a:cxn>
                <a:cxn ang="0">
                  <a:pos x="15" y="63"/>
                </a:cxn>
                <a:cxn ang="0">
                  <a:pos x="15" y="87"/>
                </a:cxn>
                <a:cxn ang="0">
                  <a:pos x="21" y="114"/>
                </a:cxn>
                <a:cxn ang="0">
                  <a:pos x="21" y="120"/>
                </a:cxn>
                <a:cxn ang="0">
                  <a:pos x="17" y="124"/>
                </a:cxn>
                <a:cxn ang="0">
                  <a:pos x="11" y="125"/>
                </a:cxn>
                <a:cxn ang="0">
                  <a:pos x="6" y="120"/>
                </a:cxn>
              </a:cxnLst>
              <a:rect l="0" t="0" r="r" b="b"/>
              <a:pathLst>
                <a:path w="148" h="125">
                  <a:moveTo>
                    <a:pt x="6" y="120"/>
                  </a:moveTo>
                  <a:lnTo>
                    <a:pt x="0" y="90"/>
                  </a:lnTo>
                  <a:lnTo>
                    <a:pt x="1" y="62"/>
                  </a:lnTo>
                  <a:lnTo>
                    <a:pt x="8" y="39"/>
                  </a:lnTo>
                  <a:lnTo>
                    <a:pt x="26" y="21"/>
                  </a:lnTo>
                  <a:lnTo>
                    <a:pt x="48" y="7"/>
                  </a:lnTo>
                  <a:lnTo>
                    <a:pt x="76" y="1"/>
                  </a:lnTo>
                  <a:lnTo>
                    <a:pt x="109" y="0"/>
                  </a:lnTo>
                  <a:lnTo>
                    <a:pt x="146" y="6"/>
                  </a:lnTo>
                  <a:lnTo>
                    <a:pt x="148" y="7"/>
                  </a:lnTo>
                  <a:lnTo>
                    <a:pt x="148" y="10"/>
                  </a:lnTo>
                  <a:lnTo>
                    <a:pt x="146" y="12"/>
                  </a:lnTo>
                  <a:lnTo>
                    <a:pt x="143" y="12"/>
                  </a:lnTo>
                  <a:lnTo>
                    <a:pt x="111" y="7"/>
                  </a:lnTo>
                  <a:lnTo>
                    <a:pt x="82" y="7"/>
                  </a:lnTo>
                  <a:lnTo>
                    <a:pt x="58" y="15"/>
                  </a:lnTo>
                  <a:lnTo>
                    <a:pt x="38" y="26"/>
                  </a:lnTo>
                  <a:lnTo>
                    <a:pt x="24" y="43"/>
                  </a:lnTo>
                  <a:lnTo>
                    <a:pt x="15" y="63"/>
                  </a:lnTo>
                  <a:lnTo>
                    <a:pt x="15" y="87"/>
                  </a:lnTo>
                  <a:lnTo>
                    <a:pt x="21" y="114"/>
                  </a:lnTo>
                  <a:lnTo>
                    <a:pt x="21" y="120"/>
                  </a:lnTo>
                  <a:lnTo>
                    <a:pt x="17" y="124"/>
                  </a:lnTo>
                  <a:lnTo>
                    <a:pt x="11" y="125"/>
                  </a:lnTo>
                  <a:lnTo>
                    <a:pt x="6" y="12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5" name="Freeform 59"/>
            <p:cNvSpPr>
              <a:spLocks/>
            </p:cNvSpPr>
            <p:nvPr/>
          </p:nvSpPr>
          <p:spPr bwMode="auto">
            <a:xfrm>
              <a:off x="4094" y="2287"/>
              <a:ext cx="74" cy="63"/>
            </a:xfrm>
            <a:custGeom>
              <a:avLst/>
              <a:gdLst/>
              <a:ahLst/>
              <a:cxnLst>
                <a:cxn ang="0">
                  <a:pos x="6" y="120"/>
                </a:cxn>
                <a:cxn ang="0">
                  <a:pos x="0" y="90"/>
                </a:cxn>
                <a:cxn ang="0">
                  <a:pos x="1" y="62"/>
                </a:cxn>
                <a:cxn ang="0">
                  <a:pos x="8" y="39"/>
                </a:cxn>
                <a:cxn ang="0">
                  <a:pos x="26" y="21"/>
                </a:cxn>
                <a:cxn ang="0">
                  <a:pos x="48" y="7"/>
                </a:cxn>
                <a:cxn ang="0">
                  <a:pos x="76" y="1"/>
                </a:cxn>
                <a:cxn ang="0">
                  <a:pos x="109" y="0"/>
                </a:cxn>
                <a:cxn ang="0">
                  <a:pos x="146" y="6"/>
                </a:cxn>
                <a:cxn ang="0">
                  <a:pos x="148" y="7"/>
                </a:cxn>
                <a:cxn ang="0">
                  <a:pos x="148" y="10"/>
                </a:cxn>
                <a:cxn ang="0">
                  <a:pos x="146" y="12"/>
                </a:cxn>
                <a:cxn ang="0">
                  <a:pos x="143" y="12"/>
                </a:cxn>
                <a:cxn ang="0">
                  <a:pos x="111" y="7"/>
                </a:cxn>
                <a:cxn ang="0">
                  <a:pos x="82" y="7"/>
                </a:cxn>
                <a:cxn ang="0">
                  <a:pos x="58" y="15"/>
                </a:cxn>
                <a:cxn ang="0">
                  <a:pos x="38" y="26"/>
                </a:cxn>
                <a:cxn ang="0">
                  <a:pos x="24" y="43"/>
                </a:cxn>
                <a:cxn ang="0">
                  <a:pos x="15" y="63"/>
                </a:cxn>
                <a:cxn ang="0">
                  <a:pos x="15" y="87"/>
                </a:cxn>
                <a:cxn ang="0">
                  <a:pos x="21" y="114"/>
                </a:cxn>
                <a:cxn ang="0">
                  <a:pos x="21" y="120"/>
                </a:cxn>
                <a:cxn ang="0">
                  <a:pos x="17" y="124"/>
                </a:cxn>
                <a:cxn ang="0">
                  <a:pos x="11" y="125"/>
                </a:cxn>
                <a:cxn ang="0">
                  <a:pos x="6" y="120"/>
                </a:cxn>
              </a:cxnLst>
              <a:rect l="0" t="0" r="r" b="b"/>
              <a:pathLst>
                <a:path w="148" h="125">
                  <a:moveTo>
                    <a:pt x="6" y="120"/>
                  </a:moveTo>
                  <a:lnTo>
                    <a:pt x="0" y="90"/>
                  </a:lnTo>
                  <a:lnTo>
                    <a:pt x="1" y="62"/>
                  </a:lnTo>
                  <a:lnTo>
                    <a:pt x="8" y="39"/>
                  </a:lnTo>
                  <a:lnTo>
                    <a:pt x="26" y="21"/>
                  </a:lnTo>
                  <a:lnTo>
                    <a:pt x="48" y="7"/>
                  </a:lnTo>
                  <a:lnTo>
                    <a:pt x="76" y="1"/>
                  </a:lnTo>
                  <a:lnTo>
                    <a:pt x="109" y="0"/>
                  </a:lnTo>
                  <a:lnTo>
                    <a:pt x="146" y="6"/>
                  </a:lnTo>
                  <a:lnTo>
                    <a:pt x="148" y="7"/>
                  </a:lnTo>
                  <a:lnTo>
                    <a:pt x="148" y="10"/>
                  </a:lnTo>
                  <a:lnTo>
                    <a:pt x="146" y="12"/>
                  </a:lnTo>
                  <a:lnTo>
                    <a:pt x="143" y="12"/>
                  </a:lnTo>
                  <a:lnTo>
                    <a:pt x="111" y="7"/>
                  </a:lnTo>
                  <a:lnTo>
                    <a:pt x="82" y="7"/>
                  </a:lnTo>
                  <a:lnTo>
                    <a:pt x="58" y="15"/>
                  </a:lnTo>
                  <a:lnTo>
                    <a:pt x="38" y="26"/>
                  </a:lnTo>
                  <a:lnTo>
                    <a:pt x="24" y="43"/>
                  </a:lnTo>
                  <a:lnTo>
                    <a:pt x="15" y="63"/>
                  </a:lnTo>
                  <a:lnTo>
                    <a:pt x="15" y="87"/>
                  </a:lnTo>
                  <a:lnTo>
                    <a:pt x="21" y="114"/>
                  </a:lnTo>
                  <a:lnTo>
                    <a:pt x="21" y="120"/>
                  </a:lnTo>
                  <a:lnTo>
                    <a:pt x="17" y="124"/>
                  </a:lnTo>
                  <a:lnTo>
                    <a:pt x="11" y="125"/>
                  </a:lnTo>
                  <a:lnTo>
                    <a:pt x="6" y="120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6" name="Freeform 60"/>
            <p:cNvSpPr>
              <a:spLocks/>
            </p:cNvSpPr>
            <p:nvPr/>
          </p:nvSpPr>
          <p:spPr bwMode="auto">
            <a:xfrm>
              <a:off x="4192" y="2225"/>
              <a:ext cx="74" cy="62"/>
            </a:xfrm>
            <a:custGeom>
              <a:avLst/>
              <a:gdLst/>
              <a:ahLst/>
              <a:cxnLst>
                <a:cxn ang="0">
                  <a:pos x="8" y="120"/>
                </a:cxn>
                <a:cxn ang="0">
                  <a:pos x="0" y="89"/>
                </a:cxn>
                <a:cxn ang="0">
                  <a:pos x="1" y="61"/>
                </a:cxn>
                <a:cxn ang="0">
                  <a:pos x="10" y="39"/>
                </a:cxn>
                <a:cxn ang="0">
                  <a:pos x="27" y="21"/>
                </a:cxn>
                <a:cxn ang="0">
                  <a:pos x="50" y="8"/>
                </a:cxn>
                <a:cxn ang="0">
                  <a:pos x="78" y="0"/>
                </a:cxn>
                <a:cxn ang="0">
                  <a:pos x="111" y="0"/>
                </a:cxn>
                <a:cxn ang="0">
                  <a:pos x="146" y="7"/>
                </a:cxn>
                <a:cxn ang="0">
                  <a:pos x="149" y="8"/>
                </a:cxn>
                <a:cxn ang="0">
                  <a:pos x="149" y="11"/>
                </a:cxn>
                <a:cxn ang="0">
                  <a:pos x="149" y="12"/>
                </a:cxn>
                <a:cxn ang="0">
                  <a:pos x="145" y="13"/>
                </a:cxn>
                <a:cxn ang="0">
                  <a:pos x="113" y="7"/>
                </a:cxn>
                <a:cxn ang="0">
                  <a:pos x="84" y="8"/>
                </a:cxn>
                <a:cxn ang="0">
                  <a:pos x="60" y="14"/>
                </a:cxn>
                <a:cxn ang="0">
                  <a:pos x="40" y="26"/>
                </a:cxn>
                <a:cxn ang="0">
                  <a:pos x="24" y="42"/>
                </a:cxn>
                <a:cxn ang="0">
                  <a:pos x="17" y="63"/>
                </a:cxn>
                <a:cxn ang="0">
                  <a:pos x="15" y="87"/>
                </a:cxn>
                <a:cxn ang="0">
                  <a:pos x="23" y="113"/>
                </a:cxn>
                <a:cxn ang="0">
                  <a:pos x="23" y="120"/>
                </a:cxn>
                <a:cxn ang="0">
                  <a:pos x="18" y="124"/>
                </a:cxn>
                <a:cxn ang="0">
                  <a:pos x="13" y="125"/>
                </a:cxn>
                <a:cxn ang="0">
                  <a:pos x="8" y="120"/>
                </a:cxn>
              </a:cxnLst>
              <a:rect l="0" t="0" r="r" b="b"/>
              <a:pathLst>
                <a:path w="149" h="125">
                  <a:moveTo>
                    <a:pt x="8" y="120"/>
                  </a:moveTo>
                  <a:lnTo>
                    <a:pt x="0" y="89"/>
                  </a:lnTo>
                  <a:lnTo>
                    <a:pt x="1" y="61"/>
                  </a:lnTo>
                  <a:lnTo>
                    <a:pt x="10" y="39"/>
                  </a:lnTo>
                  <a:lnTo>
                    <a:pt x="27" y="21"/>
                  </a:lnTo>
                  <a:lnTo>
                    <a:pt x="50" y="8"/>
                  </a:lnTo>
                  <a:lnTo>
                    <a:pt x="78" y="0"/>
                  </a:lnTo>
                  <a:lnTo>
                    <a:pt x="111" y="0"/>
                  </a:lnTo>
                  <a:lnTo>
                    <a:pt x="146" y="7"/>
                  </a:lnTo>
                  <a:lnTo>
                    <a:pt x="149" y="8"/>
                  </a:lnTo>
                  <a:lnTo>
                    <a:pt x="149" y="11"/>
                  </a:lnTo>
                  <a:lnTo>
                    <a:pt x="149" y="12"/>
                  </a:lnTo>
                  <a:lnTo>
                    <a:pt x="145" y="13"/>
                  </a:lnTo>
                  <a:lnTo>
                    <a:pt x="113" y="7"/>
                  </a:lnTo>
                  <a:lnTo>
                    <a:pt x="84" y="8"/>
                  </a:lnTo>
                  <a:lnTo>
                    <a:pt x="60" y="14"/>
                  </a:lnTo>
                  <a:lnTo>
                    <a:pt x="40" y="26"/>
                  </a:lnTo>
                  <a:lnTo>
                    <a:pt x="24" y="42"/>
                  </a:lnTo>
                  <a:lnTo>
                    <a:pt x="17" y="63"/>
                  </a:lnTo>
                  <a:lnTo>
                    <a:pt x="15" y="87"/>
                  </a:lnTo>
                  <a:lnTo>
                    <a:pt x="23" y="113"/>
                  </a:lnTo>
                  <a:lnTo>
                    <a:pt x="23" y="120"/>
                  </a:lnTo>
                  <a:lnTo>
                    <a:pt x="18" y="124"/>
                  </a:lnTo>
                  <a:lnTo>
                    <a:pt x="13" y="125"/>
                  </a:lnTo>
                  <a:lnTo>
                    <a:pt x="8" y="12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7" name="Freeform 61"/>
            <p:cNvSpPr>
              <a:spLocks/>
            </p:cNvSpPr>
            <p:nvPr/>
          </p:nvSpPr>
          <p:spPr bwMode="auto">
            <a:xfrm>
              <a:off x="4192" y="2225"/>
              <a:ext cx="74" cy="62"/>
            </a:xfrm>
            <a:custGeom>
              <a:avLst/>
              <a:gdLst/>
              <a:ahLst/>
              <a:cxnLst>
                <a:cxn ang="0">
                  <a:pos x="8" y="120"/>
                </a:cxn>
                <a:cxn ang="0">
                  <a:pos x="0" y="89"/>
                </a:cxn>
                <a:cxn ang="0">
                  <a:pos x="1" y="61"/>
                </a:cxn>
                <a:cxn ang="0">
                  <a:pos x="10" y="39"/>
                </a:cxn>
                <a:cxn ang="0">
                  <a:pos x="27" y="21"/>
                </a:cxn>
                <a:cxn ang="0">
                  <a:pos x="50" y="8"/>
                </a:cxn>
                <a:cxn ang="0">
                  <a:pos x="78" y="0"/>
                </a:cxn>
                <a:cxn ang="0">
                  <a:pos x="111" y="0"/>
                </a:cxn>
                <a:cxn ang="0">
                  <a:pos x="146" y="7"/>
                </a:cxn>
                <a:cxn ang="0">
                  <a:pos x="149" y="8"/>
                </a:cxn>
                <a:cxn ang="0">
                  <a:pos x="149" y="11"/>
                </a:cxn>
                <a:cxn ang="0">
                  <a:pos x="149" y="12"/>
                </a:cxn>
                <a:cxn ang="0">
                  <a:pos x="145" y="13"/>
                </a:cxn>
                <a:cxn ang="0">
                  <a:pos x="113" y="7"/>
                </a:cxn>
                <a:cxn ang="0">
                  <a:pos x="84" y="8"/>
                </a:cxn>
                <a:cxn ang="0">
                  <a:pos x="60" y="14"/>
                </a:cxn>
                <a:cxn ang="0">
                  <a:pos x="40" y="26"/>
                </a:cxn>
                <a:cxn ang="0">
                  <a:pos x="24" y="42"/>
                </a:cxn>
                <a:cxn ang="0">
                  <a:pos x="17" y="63"/>
                </a:cxn>
                <a:cxn ang="0">
                  <a:pos x="15" y="87"/>
                </a:cxn>
                <a:cxn ang="0">
                  <a:pos x="23" y="113"/>
                </a:cxn>
                <a:cxn ang="0">
                  <a:pos x="23" y="120"/>
                </a:cxn>
                <a:cxn ang="0">
                  <a:pos x="18" y="124"/>
                </a:cxn>
                <a:cxn ang="0">
                  <a:pos x="13" y="125"/>
                </a:cxn>
                <a:cxn ang="0">
                  <a:pos x="8" y="120"/>
                </a:cxn>
              </a:cxnLst>
              <a:rect l="0" t="0" r="r" b="b"/>
              <a:pathLst>
                <a:path w="149" h="125">
                  <a:moveTo>
                    <a:pt x="8" y="120"/>
                  </a:moveTo>
                  <a:lnTo>
                    <a:pt x="0" y="89"/>
                  </a:lnTo>
                  <a:lnTo>
                    <a:pt x="1" y="61"/>
                  </a:lnTo>
                  <a:lnTo>
                    <a:pt x="10" y="39"/>
                  </a:lnTo>
                  <a:lnTo>
                    <a:pt x="27" y="21"/>
                  </a:lnTo>
                  <a:lnTo>
                    <a:pt x="50" y="8"/>
                  </a:lnTo>
                  <a:lnTo>
                    <a:pt x="78" y="0"/>
                  </a:lnTo>
                  <a:lnTo>
                    <a:pt x="111" y="0"/>
                  </a:lnTo>
                  <a:lnTo>
                    <a:pt x="146" y="7"/>
                  </a:lnTo>
                  <a:lnTo>
                    <a:pt x="149" y="8"/>
                  </a:lnTo>
                  <a:lnTo>
                    <a:pt x="149" y="11"/>
                  </a:lnTo>
                  <a:lnTo>
                    <a:pt x="149" y="12"/>
                  </a:lnTo>
                  <a:lnTo>
                    <a:pt x="145" y="13"/>
                  </a:lnTo>
                  <a:lnTo>
                    <a:pt x="113" y="7"/>
                  </a:lnTo>
                  <a:lnTo>
                    <a:pt x="84" y="8"/>
                  </a:lnTo>
                  <a:lnTo>
                    <a:pt x="60" y="14"/>
                  </a:lnTo>
                  <a:lnTo>
                    <a:pt x="40" y="26"/>
                  </a:lnTo>
                  <a:lnTo>
                    <a:pt x="24" y="42"/>
                  </a:lnTo>
                  <a:lnTo>
                    <a:pt x="17" y="63"/>
                  </a:lnTo>
                  <a:lnTo>
                    <a:pt x="15" y="87"/>
                  </a:lnTo>
                  <a:lnTo>
                    <a:pt x="23" y="113"/>
                  </a:lnTo>
                  <a:lnTo>
                    <a:pt x="23" y="120"/>
                  </a:lnTo>
                  <a:lnTo>
                    <a:pt x="18" y="124"/>
                  </a:lnTo>
                  <a:lnTo>
                    <a:pt x="13" y="125"/>
                  </a:lnTo>
                  <a:lnTo>
                    <a:pt x="8" y="120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8" name="Freeform 62"/>
            <p:cNvSpPr>
              <a:spLocks/>
            </p:cNvSpPr>
            <p:nvPr/>
          </p:nvSpPr>
          <p:spPr bwMode="auto">
            <a:xfrm>
              <a:off x="4277" y="2140"/>
              <a:ext cx="72" cy="62"/>
            </a:xfrm>
            <a:custGeom>
              <a:avLst/>
              <a:gdLst/>
              <a:ahLst/>
              <a:cxnLst>
                <a:cxn ang="0">
                  <a:pos x="8" y="120"/>
                </a:cxn>
                <a:cxn ang="0">
                  <a:pos x="0" y="89"/>
                </a:cxn>
                <a:cxn ang="0">
                  <a:pos x="0" y="61"/>
                </a:cxn>
                <a:cxn ang="0">
                  <a:pos x="9" y="38"/>
                </a:cxn>
                <a:cxn ang="0">
                  <a:pos x="26" y="21"/>
                </a:cxn>
                <a:cxn ang="0">
                  <a:pos x="46" y="8"/>
                </a:cxn>
                <a:cxn ang="0">
                  <a:pos x="74" y="0"/>
                </a:cxn>
                <a:cxn ang="0">
                  <a:pos x="107" y="0"/>
                </a:cxn>
                <a:cxn ang="0">
                  <a:pos x="143" y="7"/>
                </a:cxn>
                <a:cxn ang="0">
                  <a:pos x="145" y="8"/>
                </a:cxn>
                <a:cxn ang="0">
                  <a:pos x="145" y="10"/>
                </a:cxn>
                <a:cxn ang="0">
                  <a:pos x="144" y="13"/>
                </a:cxn>
                <a:cxn ang="0">
                  <a:pos x="141" y="13"/>
                </a:cxn>
                <a:cxn ang="0">
                  <a:pos x="111" y="7"/>
                </a:cxn>
                <a:cxn ang="0">
                  <a:pos x="80" y="8"/>
                </a:cxn>
                <a:cxn ang="0">
                  <a:pos x="58" y="14"/>
                </a:cxn>
                <a:cxn ang="0">
                  <a:pos x="36" y="26"/>
                </a:cxn>
                <a:cxn ang="0">
                  <a:pos x="25" y="42"/>
                </a:cxn>
                <a:cxn ang="0">
                  <a:pos x="17" y="63"/>
                </a:cxn>
                <a:cxn ang="0">
                  <a:pos x="16" y="87"/>
                </a:cxn>
                <a:cxn ang="0">
                  <a:pos x="23" y="113"/>
                </a:cxn>
                <a:cxn ang="0">
                  <a:pos x="23" y="120"/>
                </a:cxn>
                <a:cxn ang="0">
                  <a:pos x="18" y="124"/>
                </a:cxn>
                <a:cxn ang="0">
                  <a:pos x="13" y="125"/>
                </a:cxn>
                <a:cxn ang="0">
                  <a:pos x="8" y="120"/>
                </a:cxn>
              </a:cxnLst>
              <a:rect l="0" t="0" r="r" b="b"/>
              <a:pathLst>
                <a:path w="145" h="125">
                  <a:moveTo>
                    <a:pt x="8" y="120"/>
                  </a:moveTo>
                  <a:lnTo>
                    <a:pt x="0" y="89"/>
                  </a:lnTo>
                  <a:lnTo>
                    <a:pt x="0" y="61"/>
                  </a:lnTo>
                  <a:lnTo>
                    <a:pt x="9" y="38"/>
                  </a:lnTo>
                  <a:lnTo>
                    <a:pt x="26" y="21"/>
                  </a:lnTo>
                  <a:lnTo>
                    <a:pt x="46" y="8"/>
                  </a:lnTo>
                  <a:lnTo>
                    <a:pt x="74" y="0"/>
                  </a:lnTo>
                  <a:lnTo>
                    <a:pt x="107" y="0"/>
                  </a:lnTo>
                  <a:lnTo>
                    <a:pt x="143" y="7"/>
                  </a:lnTo>
                  <a:lnTo>
                    <a:pt x="145" y="8"/>
                  </a:lnTo>
                  <a:lnTo>
                    <a:pt x="145" y="10"/>
                  </a:lnTo>
                  <a:lnTo>
                    <a:pt x="144" y="13"/>
                  </a:lnTo>
                  <a:lnTo>
                    <a:pt x="141" y="13"/>
                  </a:lnTo>
                  <a:lnTo>
                    <a:pt x="111" y="7"/>
                  </a:lnTo>
                  <a:lnTo>
                    <a:pt x="80" y="8"/>
                  </a:lnTo>
                  <a:lnTo>
                    <a:pt x="58" y="14"/>
                  </a:lnTo>
                  <a:lnTo>
                    <a:pt x="36" y="26"/>
                  </a:lnTo>
                  <a:lnTo>
                    <a:pt x="25" y="42"/>
                  </a:lnTo>
                  <a:lnTo>
                    <a:pt x="17" y="63"/>
                  </a:lnTo>
                  <a:lnTo>
                    <a:pt x="16" y="87"/>
                  </a:lnTo>
                  <a:lnTo>
                    <a:pt x="23" y="113"/>
                  </a:lnTo>
                  <a:lnTo>
                    <a:pt x="23" y="120"/>
                  </a:lnTo>
                  <a:lnTo>
                    <a:pt x="18" y="124"/>
                  </a:lnTo>
                  <a:lnTo>
                    <a:pt x="13" y="125"/>
                  </a:lnTo>
                  <a:lnTo>
                    <a:pt x="8" y="12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79" name="Freeform 63"/>
            <p:cNvSpPr>
              <a:spLocks/>
            </p:cNvSpPr>
            <p:nvPr/>
          </p:nvSpPr>
          <p:spPr bwMode="auto">
            <a:xfrm>
              <a:off x="4277" y="2140"/>
              <a:ext cx="72" cy="62"/>
            </a:xfrm>
            <a:custGeom>
              <a:avLst/>
              <a:gdLst/>
              <a:ahLst/>
              <a:cxnLst>
                <a:cxn ang="0">
                  <a:pos x="8" y="120"/>
                </a:cxn>
                <a:cxn ang="0">
                  <a:pos x="0" y="89"/>
                </a:cxn>
                <a:cxn ang="0">
                  <a:pos x="0" y="61"/>
                </a:cxn>
                <a:cxn ang="0">
                  <a:pos x="9" y="38"/>
                </a:cxn>
                <a:cxn ang="0">
                  <a:pos x="26" y="21"/>
                </a:cxn>
                <a:cxn ang="0">
                  <a:pos x="46" y="8"/>
                </a:cxn>
                <a:cxn ang="0">
                  <a:pos x="74" y="0"/>
                </a:cxn>
                <a:cxn ang="0">
                  <a:pos x="107" y="0"/>
                </a:cxn>
                <a:cxn ang="0">
                  <a:pos x="143" y="7"/>
                </a:cxn>
                <a:cxn ang="0">
                  <a:pos x="145" y="8"/>
                </a:cxn>
                <a:cxn ang="0">
                  <a:pos x="145" y="10"/>
                </a:cxn>
                <a:cxn ang="0">
                  <a:pos x="144" y="13"/>
                </a:cxn>
                <a:cxn ang="0">
                  <a:pos x="141" y="13"/>
                </a:cxn>
                <a:cxn ang="0">
                  <a:pos x="111" y="7"/>
                </a:cxn>
                <a:cxn ang="0">
                  <a:pos x="80" y="8"/>
                </a:cxn>
                <a:cxn ang="0">
                  <a:pos x="58" y="14"/>
                </a:cxn>
                <a:cxn ang="0">
                  <a:pos x="36" y="26"/>
                </a:cxn>
                <a:cxn ang="0">
                  <a:pos x="25" y="42"/>
                </a:cxn>
                <a:cxn ang="0">
                  <a:pos x="17" y="63"/>
                </a:cxn>
                <a:cxn ang="0">
                  <a:pos x="16" y="87"/>
                </a:cxn>
                <a:cxn ang="0">
                  <a:pos x="23" y="113"/>
                </a:cxn>
                <a:cxn ang="0">
                  <a:pos x="23" y="120"/>
                </a:cxn>
                <a:cxn ang="0">
                  <a:pos x="18" y="124"/>
                </a:cxn>
                <a:cxn ang="0">
                  <a:pos x="13" y="125"/>
                </a:cxn>
                <a:cxn ang="0">
                  <a:pos x="8" y="120"/>
                </a:cxn>
              </a:cxnLst>
              <a:rect l="0" t="0" r="r" b="b"/>
              <a:pathLst>
                <a:path w="145" h="125">
                  <a:moveTo>
                    <a:pt x="8" y="120"/>
                  </a:moveTo>
                  <a:lnTo>
                    <a:pt x="0" y="89"/>
                  </a:lnTo>
                  <a:lnTo>
                    <a:pt x="0" y="61"/>
                  </a:lnTo>
                  <a:lnTo>
                    <a:pt x="9" y="38"/>
                  </a:lnTo>
                  <a:lnTo>
                    <a:pt x="26" y="21"/>
                  </a:lnTo>
                  <a:lnTo>
                    <a:pt x="46" y="8"/>
                  </a:lnTo>
                  <a:lnTo>
                    <a:pt x="74" y="0"/>
                  </a:lnTo>
                  <a:lnTo>
                    <a:pt x="107" y="0"/>
                  </a:lnTo>
                  <a:lnTo>
                    <a:pt x="143" y="7"/>
                  </a:lnTo>
                  <a:lnTo>
                    <a:pt x="145" y="8"/>
                  </a:lnTo>
                  <a:lnTo>
                    <a:pt x="145" y="10"/>
                  </a:lnTo>
                  <a:lnTo>
                    <a:pt x="144" y="13"/>
                  </a:lnTo>
                  <a:lnTo>
                    <a:pt x="141" y="13"/>
                  </a:lnTo>
                  <a:lnTo>
                    <a:pt x="111" y="7"/>
                  </a:lnTo>
                  <a:lnTo>
                    <a:pt x="80" y="8"/>
                  </a:lnTo>
                  <a:lnTo>
                    <a:pt x="58" y="14"/>
                  </a:lnTo>
                  <a:lnTo>
                    <a:pt x="36" y="26"/>
                  </a:lnTo>
                  <a:lnTo>
                    <a:pt x="25" y="42"/>
                  </a:lnTo>
                  <a:lnTo>
                    <a:pt x="17" y="63"/>
                  </a:lnTo>
                  <a:lnTo>
                    <a:pt x="16" y="87"/>
                  </a:lnTo>
                  <a:lnTo>
                    <a:pt x="23" y="113"/>
                  </a:lnTo>
                  <a:lnTo>
                    <a:pt x="23" y="120"/>
                  </a:lnTo>
                  <a:lnTo>
                    <a:pt x="18" y="124"/>
                  </a:lnTo>
                  <a:lnTo>
                    <a:pt x="13" y="125"/>
                  </a:lnTo>
                  <a:lnTo>
                    <a:pt x="8" y="120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0" name="Freeform 64"/>
            <p:cNvSpPr>
              <a:spLocks/>
            </p:cNvSpPr>
            <p:nvPr/>
          </p:nvSpPr>
          <p:spPr bwMode="auto">
            <a:xfrm>
              <a:off x="4360" y="2055"/>
              <a:ext cx="74" cy="62"/>
            </a:xfrm>
            <a:custGeom>
              <a:avLst/>
              <a:gdLst/>
              <a:ahLst/>
              <a:cxnLst>
                <a:cxn ang="0">
                  <a:pos x="7" y="120"/>
                </a:cxn>
                <a:cxn ang="0">
                  <a:pos x="0" y="89"/>
                </a:cxn>
                <a:cxn ang="0">
                  <a:pos x="1" y="61"/>
                </a:cxn>
                <a:cxn ang="0">
                  <a:pos x="10" y="38"/>
                </a:cxn>
                <a:cxn ang="0">
                  <a:pos x="26" y="20"/>
                </a:cxn>
                <a:cxn ang="0">
                  <a:pos x="49" y="8"/>
                </a:cxn>
                <a:cxn ang="0">
                  <a:pos x="77" y="0"/>
                </a:cxn>
                <a:cxn ang="0">
                  <a:pos x="110" y="0"/>
                </a:cxn>
                <a:cxn ang="0">
                  <a:pos x="146" y="7"/>
                </a:cxn>
                <a:cxn ang="0">
                  <a:pos x="148" y="8"/>
                </a:cxn>
                <a:cxn ang="0">
                  <a:pos x="148" y="10"/>
                </a:cxn>
                <a:cxn ang="0">
                  <a:pos x="147" y="13"/>
                </a:cxn>
                <a:cxn ang="0">
                  <a:pos x="145" y="13"/>
                </a:cxn>
                <a:cxn ang="0">
                  <a:pos x="113" y="7"/>
                </a:cxn>
                <a:cxn ang="0">
                  <a:pos x="84" y="8"/>
                </a:cxn>
                <a:cxn ang="0">
                  <a:pos x="59" y="14"/>
                </a:cxn>
                <a:cxn ang="0">
                  <a:pos x="39" y="26"/>
                </a:cxn>
                <a:cxn ang="0">
                  <a:pos x="24" y="42"/>
                </a:cxn>
                <a:cxn ang="0">
                  <a:pos x="16" y="62"/>
                </a:cxn>
                <a:cxn ang="0">
                  <a:pos x="15" y="87"/>
                </a:cxn>
                <a:cxn ang="0">
                  <a:pos x="23" y="113"/>
                </a:cxn>
                <a:cxn ang="0">
                  <a:pos x="23" y="120"/>
                </a:cxn>
                <a:cxn ang="0">
                  <a:pos x="18" y="123"/>
                </a:cxn>
                <a:cxn ang="0">
                  <a:pos x="12" y="125"/>
                </a:cxn>
                <a:cxn ang="0">
                  <a:pos x="7" y="120"/>
                </a:cxn>
              </a:cxnLst>
              <a:rect l="0" t="0" r="r" b="b"/>
              <a:pathLst>
                <a:path w="148" h="125">
                  <a:moveTo>
                    <a:pt x="7" y="120"/>
                  </a:moveTo>
                  <a:lnTo>
                    <a:pt x="0" y="89"/>
                  </a:lnTo>
                  <a:lnTo>
                    <a:pt x="1" y="61"/>
                  </a:lnTo>
                  <a:lnTo>
                    <a:pt x="10" y="38"/>
                  </a:lnTo>
                  <a:lnTo>
                    <a:pt x="26" y="20"/>
                  </a:lnTo>
                  <a:lnTo>
                    <a:pt x="49" y="8"/>
                  </a:lnTo>
                  <a:lnTo>
                    <a:pt x="77" y="0"/>
                  </a:lnTo>
                  <a:lnTo>
                    <a:pt x="110" y="0"/>
                  </a:lnTo>
                  <a:lnTo>
                    <a:pt x="146" y="7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7" y="13"/>
                  </a:lnTo>
                  <a:lnTo>
                    <a:pt x="145" y="13"/>
                  </a:lnTo>
                  <a:lnTo>
                    <a:pt x="113" y="7"/>
                  </a:lnTo>
                  <a:lnTo>
                    <a:pt x="84" y="8"/>
                  </a:lnTo>
                  <a:lnTo>
                    <a:pt x="59" y="14"/>
                  </a:lnTo>
                  <a:lnTo>
                    <a:pt x="39" y="26"/>
                  </a:lnTo>
                  <a:lnTo>
                    <a:pt x="24" y="42"/>
                  </a:lnTo>
                  <a:lnTo>
                    <a:pt x="16" y="62"/>
                  </a:lnTo>
                  <a:lnTo>
                    <a:pt x="15" y="87"/>
                  </a:lnTo>
                  <a:lnTo>
                    <a:pt x="23" y="113"/>
                  </a:lnTo>
                  <a:lnTo>
                    <a:pt x="23" y="120"/>
                  </a:lnTo>
                  <a:lnTo>
                    <a:pt x="18" y="123"/>
                  </a:lnTo>
                  <a:lnTo>
                    <a:pt x="12" y="125"/>
                  </a:lnTo>
                  <a:lnTo>
                    <a:pt x="7" y="12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1" name="Freeform 65"/>
            <p:cNvSpPr>
              <a:spLocks/>
            </p:cNvSpPr>
            <p:nvPr/>
          </p:nvSpPr>
          <p:spPr bwMode="auto">
            <a:xfrm>
              <a:off x="4360" y="2055"/>
              <a:ext cx="74" cy="62"/>
            </a:xfrm>
            <a:custGeom>
              <a:avLst/>
              <a:gdLst/>
              <a:ahLst/>
              <a:cxnLst>
                <a:cxn ang="0">
                  <a:pos x="7" y="120"/>
                </a:cxn>
                <a:cxn ang="0">
                  <a:pos x="0" y="89"/>
                </a:cxn>
                <a:cxn ang="0">
                  <a:pos x="1" y="61"/>
                </a:cxn>
                <a:cxn ang="0">
                  <a:pos x="10" y="38"/>
                </a:cxn>
                <a:cxn ang="0">
                  <a:pos x="26" y="20"/>
                </a:cxn>
                <a:cxn ang="0">
                  <a:pos x="49" y="8"/>
                </a:cxn>
                <a:cxn ang="0">
                  <a:pos x="77" y="0"/>
                </a:cxn>
                <a:cxn ang="0">
                  <a:pos x="110" y="0"/>
                </a:cxn>
                <a:cxn ang="0">
                  <a:pos x="146" y="7"/>
                </a:cxn>
                <a:cxn ang="0">
                  <a:pos x="148" y="8"/>
                </a:cxn>
                <a:cxn ang="0">
                  <a:pos x="148" y="10"/>
                </a:cxn>
                <a:cxn ang="0">
                  <a:pos x="147" y="13"/>
                </a:cxn>
                <a:cxn ang="0">
                  <a:pos x="145" y="13"/>
                </a:cxn>
                <a:cxn ang="0">
                  <a:pos x="113" y="7"/>
                </a:cxn>
                <a:cxn ang="0">
                  <a:pos x="84" y="8"/>
                </a:cxn>
                <a:cxn ang="0">
                  <a:pos x="59" y="14"/>
                </a:cxn>
                <a:cxn ang="0">
                  <a:pos x="39" y="26"/>
                </a:cxn>
                <a:cxn ang="0">
                  <a:pos x="24" y="42"/>
                </a:cxn>
                <a:cxn ang="0">
                  <a:pos x="16" y="62"/>
                </a:cxn>
                <a:cxn ang="0">
                  <a:pos x="15" y="87"/>
                </a:cxn>
                <a:cxn ang="0">
                  <a:pos x="23" y="113"/>
                </a:cxn>
                <a:cxn ang="0">
                  <a:pos x="23" y="120"/>
                </a:cxn>
                <a:cxn ang="0">
                  <a:pos x="18" y="123"/>
                </a:cxn>
                <a:cxn ang="0">
                  <a:pos x="12" y="125"/>
                </a:cxn>
                <a:cxn ang="0">
                  <a:pos x="7" y="120"/>
                </a:cxn>
              </a:cxnLst>
              <a:rect l="0" t="0" r="r" b="b"/>
              <a:pathLst>
                <a:path w="148" h="125">
                  <a:moveTo>
                    <a:pt x="7" y="120"/>
                  </a:moveTo>
                  <a:lnTo>
                    <a:pt x="0" y="89"/>
                  </a:lnTo>
                  <a:lnTo>
                    <a:pt x="1" y="61"/>
                  </a:lnTo>
                  <a:lnTo>
                    <a:pt x="10" y="38"/>
                  </a:lnTo>
                  <a:lnTo>
                    <a:pt x="26" y="20"/>
                  </a:lnTo>
                  <a:lnTo>
                    <a:pt x="49" y="8"/>
                  </a:lnTo>
                  <a:lnTo>
                    <a:pt x="77" y="0"/>
                  </a:lnTo>
                  <a:lnTo>
                    <a:pt x="110" y="0"/>
                  </a:lnTo>
                  <a:lnTo>
                    <a:pt x="146" y="7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7" y="13"/>
                  </a:lnTo>
                  <a:lnTo>
                    <a:pt x="145" y="13"/>
                  </a:lnTo>
                  <a:lnTo>
                    <a:pt x="113" y="7"/>
                  </a:lnTo>
                  <a:lnTo>
                    <a:pt x="84" y="8"/>
                  </a:lnTo>
                  <a:lnTo>
                    <a:pt x="59" y="14"/>
                  </a:lnTo>
                  <a:lnTo>
                    <a:pt x="39" y="26"/>
                  </a:lnTo>
                  <a:lnTo>
                    <a:pt x="24" y="42"/>
                  </a:lnTo>
                  <a:lnTo>
                    <a:pt x="16" y="62"/>
                  </a:lnTo>
                  <a:lnTo>
                    <a:pt x="15" y="87"/>
                  </a:lnTo>
                  <a:lnTo>
                    <a:pt x="23" y="113"/>
                  </a:lnTo>
                  <a:lnTo>
                    <a:pt x="23" y="120"/>
                  </a:lnTo>
                  <a:lnTo>
                    <a:pt x="18" y="123"/>
                  </a:lnTo>
                  <a:lnTo>
                    <a:pt x="12" y="125"/>
                  </a:lnTo>
                  <a:lnTo>
                    <a:pt x="7" y="120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2" name="Freeform 66"/>
            <p:cNvSpPr>
              <a:spLocks/>
            </p:cNvSpPr>
            <p:nvPr/>
          </p:nvSpPr>
          <p:spPr bwMode="auto">
            <a:xfrm>
              <a:off x="4412" y="1964"/>
              <a:ext cx="61" cy="63"/>
            </a:xfrm>
            <a:custGeom>
              <a:avLst/>
              <a:gdLst/>
              <a:ahLst/>
              <a:cxnLst>
                <a:cxn ang="0">
                  <a:pos x="6" y="122"/>
                </a:cxn>
                <a:cxn ang="0">
                  <a:pos x="0" y="90"/>
                </a:cxn>
                <a:cxn ang="0">
                  <a:pos x="0" y="63"/>
                </a:cxn>
                <a:cxn ang="0">
                  <a:pos x="8" y="40"/>
                </a:cxn>
                <a:cxn ang="0">
                  <a:pos x="21" y="21"/>
                </a:cxn>
                <a:cxn ang="0">
                  <a:pos x="39" y="8"/>
                </a:cxn>
                <a:cxn ang="0">
                  <a:pos x="63" y="0"/>
                </a:cxn>
                <a:cxn ang="0">
                  <a:pos x="90" y="0"/>
                </a:cxn>
                <a:cxn ang="0">
                  <a:pos x="119" y="7"/>
                </a:cxn>
                <a:cxn ang="0">
                  <a:pos x="122" y="8"/>
                </a:cxn>
                <a:cxn ang="0">
                  <a:pos x="122" y="10"/>
                </a:cxn>
                <a:cxn ang="0">
                  <a:pos x="121" y="13"/>
                </a:cxn>
                <a:cxn ang="0">
                  <a:pos x="118" y="13"/>
                </a:cxn>
                <a:cxn ang="0">
                  <a:pos x="91" y="8"/>
                </a:cxn>
                <a:cxn ang="0">
                  <a:pos x="68" y="8"/>
                </a:cxn>
                <a:cxn ang="0">
                  <a:pos x="48" y="14"/>
                </a:cxn>
                <a:cxn ang="0">
                  <a:pos x="32" y="26"/>
                </a:cxn>
                <a:cxn ang="0">
                  <a:pos x="20" y="43"/>
                </a:cxn>
                <a:cxn ang="0">
                  <a:pos x="14" y="64"/>
                </a:cxn>
                <a:cxn ang="0">
                  <a:pos x="13" y="88"/>
                </a:cxn>
                <a:cxn ang="0">
                  <a:pos x="19" y="116"/>
                </a:cxn>
                <a:cxn ang="0">
                  <a:pos x="19" y="122"/>
                </a:cxn>
                <a:cxn ang="0">
                  <a:pos x="15" y="126"/>
                </a:cxn>
                <a:cxn ang="0">
                  <a:pos x="10" y="127"/>
                </a:cxn>
                <a:cxn ang="0">
                  <a:pos x="6" y="122"/>
                </a:cxn>
              </a:cxnLst>
              <a:rect l="0" t="0" r="r" b="b"/>
              <a:pathLst>
                <a:path w="122" h="127">
                  <a:moveTo>
                    <a:pt x="6" y="122"/>
                  </a:moveTo>
                  <a:lnTo>
                    <a:pt x="0" y="90"/>
                  </a:lnTo>
                  <a:lnTo>
                    <a:pt x="0" y="63"/>
                  </a:lnTo>
                  <a:lnTo>
                    <a:pt x="8" y="40"/>
                  </a:lnTo>
                  <a:lnTo>
                    <a:pt x="21" y="21"/>
                  </a:lnTo>
                  <a:lnTo>
                    <a:pt x="39" y="8"/>
                  </a:lnTo>
                  <a:lnTo>
                    <a:pt x="63" y="0"/>
                  </a:lnTo>
                  <a:lnTo>
                    <a:pt x="90" y="0"/>
                  </a:lnTo>
                  <a:lnTo>
                    <a:pt x="119" y="7"/>
                  </a:lnTo>
                  <a:lnTo>
                    <a:pt x="122" y="8"/>
                  </a:lnTo>
                  <a:lnTo>
                    <a:pt x="122" y="10"/>
                  </a:lnTo>
                  <a:lnTo>
                    <a:pt x="121" y="13"/>
                  </a:lnTo>
                  <a:lnTo>
                    <a:pt x="118" y="13"/>
                  </a:lnTo>
                  <a:lnTo>
                    <a:pt x="91" y="8"/>
                  </a:lnTo>
                  <a:lnTo>
                    <a:pt x="68" y="8"/>
                  </a:lnTo>
                  <a:lnTo>
                    <a:pt x="48" y="14"/>
                  </a:lnTo>
                  <a:lnTo>
                    <a:pt x="32" y="26"/>
                  </a:lnTo>
                  <a:lnTo>
                    <a:pt x="20" y="43"/>
                  </a:lnTo>
                  <a:lnTo>
                    <a:pt x="14" y="64"/>
                  </a:lnTo>
                  <a:lnTo>
                    <a:pt x="13" y="88"/>
                  </a:lnTo>
                  <a:lnTo>
                    <a:pt x="19" y="116"/>
                  </a:lnTo>
                  <a:lnTo>
                    <a:pt x="19" y="122"/>
                  </a:lnTo>
                  <a:lnTo>
                    <a:pt x="15" y="126"/>
                  </a:lnTo>
                  <a:lnTo>
                    <a:pt x="10" y="127"/>
                  </a:lnTo>
                  <a:lnTo>
                    <a:pt x="6" y="12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3" name="Freeform 67"/>
            <p:cNvSpPr>
              <a:spLocks/>
            </p:cNvSpPr>
            <p:nvPr/>
          </p:nvSpPr>
          <p:spPr bwMode="auto">
            <a:xfrm>
              <a:off x="4412" y="1964"/>
              <a:ext cx="61" cy="63"/>
            </a:xfrm>
            <a:custGeom>
              <a:avLst/>
              <a:gdLst/>
              <a:ahLst/>
              <a:cxnLst>
                <a:cxn ang="0">
                  <a:pos x="6" y="122"/>
                </a:cxn>
                <a:cxn ang="0">
                  <a:pos x="0" y="90"/>
                </a:cxn>
                <a:cxn ang="0">
                  <a:pos x="0" y="63"/>
                </a:cxn>
                <a:cxn ang="0">
                  <a:pos x="8" y="40"/>
                </a:cxn>
                <a:cxn ang="0">
                  <a:pos x="21" y="21"/>
                </a:cxn>
                <a:cxn ang="0">
                  <a:pos x="39" y="8"/>
                </a:cxn>
                <a:cxn ang="0">
                  <a:pos x="63" y="0"/>
                </a:cxn>
                <a:cxn ang="0">
                  <a:pos x="90" y="0"/>
                </a:cxn>
                <a:cxn ang="0">
                  <a:pos x="119" y="7"/>
                </a:cxn>
                <a:cxn ang="0">
                  <a:pos x="122" y="8"/>
                </a:cxn>
                <a:cxn ang="0">
                  <a:pos x="122" y="10"/>
                </a:cxn>
                <a:cxn ang="0">
                  <a:pos x="121" y="13"/>
                </a:cxn>
                <a:cxn ang="0">
                  <a:pos x="118" y="13"/>
                </a:cxn>
                <a:cxn ang="0">
                  <a:pos x="91" y="8"/>
                </a:cxn>
                <a:cxn ang="0">
                  <a:pos x="68" y="8"/>
                </a:cxn>
                <a:cxn ang="0">
                  <a:pos x="48" y="14"/>
                </a:cxn>
                <a:cxn ang="0">
                  <a:pos x="32" y="26"/>
                </a:cxn>
                <a:cxn ang="0">
                  <a:pos x="20" y="43"/>
                </a:cxn>
                <a:cxn ang="0">
                  <a:pos x="14" y="64"/>
                </a:cxn>
                <a:cxn ang="0">
                  <a:pos x="13" y="88"/>
                </a:cxn>
                <a:cxn ang="0">
                  <a:pos x="19" y="116"/>
                </a:cxn>
                <a:cxn ang="0">
                  <a:pos x="19" y="122"/>
                </a:cxn>
                <a:cxn ang="0">
                  <a:pos x="15" y="126"/>
                </a:cxn>
                <a:cxn ang="0">
                  <a:pos x="10" y="127"/>
                </a:cxn>
                <a:cxn ang="0">
                  <a:pos x="6" y="122"/>
                </a:cxn>
              </a:cxnLst>
              <a:rect l="0" t="0" r="r" b="b"/>
              <a:pathLst>
                <a:path w="122" h="127">
                  <a:moveTo>
                    <a:pt x="6" y="122"/>
                  </a:moveTo>
                  <a:lnTo>
                    <a:pt x="0" y="90"/>
                  </a:lnTo>
                  <a:lnTo>
                    <a:pt x="0" y="63"/>
                  </a:lnTo>
                  <a:lnTo>
                    <a:pt x="8" y="40"/>
                  </a:lnTo>
                  <a:lnTo>
                    <a:pt x="21" y="21"/>
                  </a:lnTo>
                  <a:lnTo>
                    <a:pt x="39" y="8"/>
                  </a:lnTo>
                  <a:lnTo>
                    <a:pt x="63" y="0"/>
                  </a:lnTo>
                  <a:lnTo>
                    <a:pt x="90" y="0"/>
                  </a:lnTo>
                  <a:lnTo>
                    <a:pt x="119" y="7"/>
                  </a:lnTo>
                  <a:lnTo>
                    <a:pt x="122" y="8"/>
                  </a:lnTo>
                  <a:lnTo>
                    <a:pt x="122" y="10"/>
                  </a:lnTo>
                  <a:lnTo>
                    <a:pt x="121" y="13"/>
                  </a:lnTo>
                  <a:lnTo>
                    <a:pt x="118" y="13"/>
                  </a:lnTo>
                  <a:lnTo>
                    <a:pt x="91" y="8"/>
                  </a:lnTo>
                  <a:lnTo>
                    <a:pt x="68" y="8"/>
                  </a:lnTo>
                  <a:lnTo>
                    <a:pt x="48" y="14"/>
                  </a:lnTo>
                  <a:lnTo>
                    <a:pt x="32" y="26"/>
                  </a:lnTo>
                  <a:lnTo>
                    <a:pt x="20" y="43"/>
                  </a:lnTo>
                  <a:lnTo>
                    <a:pt x="14" y="64"/>
                  </a:lnTo>
                  <a:lnTo>
                    <a:pt x="13" y="88"/>
                  </a:lnTo>
                  <a:lnTo>
                    <a:pt x="19" y="116"/>
                  </a:lnTo>
                  <a:lnTo>
                    <a:pt x="19" y="122"/>
                  </a:lnTo>
                  <a:lnTo>
                    <a:pt x="15" y="126"/>
                  </a:lnTo>
                  <a:lnTo>
                    <a:pt x="10" y="127"/>
                  </a:lnTo>
                  <a:lnTo>
                    <a:pt x="6" y="12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4" name="Freeform 68"/>
            <p:cNvSpPr>
              <a:spLocks/>
            </p:cNvSpPr>
            <p:nvPr/>
          </p:nvSpPr>
          <p:spPr bwMode="auto">
            <a:xfrm>
              <a:off x="4460" y="1882"/>
              <a:ext cx="46" cy="63"/>
            </a:xfrm>
            <a:custGeom>
              <a:avLst/>
              <a:gdLst/>
              <a:ahLst/>
              <a:cxnLst>
                <a:cxn ang="0">
                  <a:pos x="6" y="121"/>
                </a:cxn>
                <a:cxn ang="0">
                  <a:pos x="0" y="90"/>
                </a:cxn>
                <a:cxn ang="0">
                  <a:pos x="2" y="63"/>
                </a:cxn>
                <a:cxn ang="0">
                  <a:pos x="8" y="39"/>
                </a:cxn>
                <a:cxn ang="0">
                  <a:pos x="17" y="20"/>
                </a:cxn>
                <a:cxn ang="0">
                  <a:pos x="31" y="7"/>
                </a:cxn>
                <a:cxn ang="0">
                  <a:pos x="47" y="0"/>
                </a:cxn>
                <a:cxn ang="0">
                  <a:pos x="68" y="0"/>
                </a:cxn>
                <a:cxn ang="0">
                  <a:pos x="89" y="6"/>
                </a:cxn>
                <a:cxn ang="0">
                  <a:pos x="91" y="7"/>
                </a:cxn>
                <a:cxn ang="0">
                  <a:pos x="92" y="10"/>
                </a:cxn>
                <a:cxn ang="0">
                  <a:pos x="91" y="12"/>
                </a:cxn>
                <a:cxn ang="0">
                  <a:pos x="89" y="12"/>
                </a:cxn>
                <a:cxn ang="0">
                  <a:pos x="70" y="7"/>
                </a:cxn>
                <a:cxn ang="0">
                  <a:pos x="53" y="7"/>
                </a:cxn>
                <a:cxn ang="0">
                  <a:pos x="37" y="13"/>
                </a:cxn>
                <a:cxn ang="0">
                  <a:pos x="25" y="25"/>
                </a:cxn>
                <a:cxn ang="0">
                  <a:pos x="16" y="43"/>
                </a:cxn>
                <a:cxn ang="0">
                  <a:pos x="11" y="63"/>
                </a:cxn>
                <a:cxn ang="0">
                  <a:pos x="11" y="87"/>
                </a:cxn>
                <a:cxn ang="0">
                  <a:pos x="14" y="115"/>
                </a:cxn>
                <a:cxn ang="0">
                  <a:pos x="14" y="123"/>
                </a:cxn>
                <a:cxn ang="0">
                  <a:pos x="12" y="126"/>
                </a:cxn>
                <a:cxn ang="0">
                  <a:pos x="8" y="126"/>
                </a:cxn>
                <a:cxn ang="0">
                  <a:pos x="6" y="121"/>
                </a:cxn>
              </a:cxnLst>
              <a:rect l="0" t="0" r="r" b="b"/>
              <a:pathLst>
                <a:path w="92" h="126">
                  <a:moveTo>
                    <a:pt x="6" y="121"/>
                  </a:moveTo>
                  <a:lnTo>
                    <a:pt x="0" y="90"/>
                  </a:lnTo>
                  <a:lnTo>
                    <a:pt x="2" y="63"/>
                  </a:lnTo>
                  <a:lnTo>
                    <a:pt x="8" y="39"/>
                  </a:lnTo>
                  <a:lnTo>
                    <a:pt x="17" y="20"/>
                  </a:lnTo>
                  <a:lnTo>
                    <a:pt x="31" y="7"/>
                  </a:lnTo>
                  <a:lnTo>
                    <a:pt x="47" y="0"/>
                  </a:lnTo>
                  <a:lnTo>
                    <a:pt x="68" y="0"/>
                  </a:lnTo>
                  <a:lnTo>
                    <a:pt x="89" y="6"/>
                  </a:lnTo>
                  <a:lnTo>
                    <a:pt x="91" y="7"/>
                  </a:lnTo>
                  <a:lnTo>
                    <a:pt x="92" y="10"/>
                  </a:lnTo>
                  <a:lnTo>
                    <a:pt x="91" y="12"/>
                  </a:lnTo>
                  <a:lnTo>
                    <a:pt x="89" y="12"/>
                  </a:lnTo>
                  <a:lnTo>
                    <a:pt x="70" y="7"/>
                  </a:lnTo>
                  <a:lnTo>
                    <a:pt x="53" y="7"/>
                  </a:lnTo>
                  <a:lnTo>
                    <a:pt x="37" y="13"/>
                  </a:lnTo>
                  <a:lnTo>
                    <a:pt x="25" y="25"/>
                  </a:lnTo>
                  <a:lnTo>
                    <a:pt x="16" y="43"/>
                  </a:lnTo>
                  <a:lnTo>
                    <a:pt x="11" y="63"/>
                  </a:lnTo>
                  <a:lnTo>
                    <a:pt x="11" y="87"/>
                  </a:lnTo>
                  <a:lnTo>
                    <a:pt x="14" y="115"/>
                  </a:lnTo>
                  <a:lnTo>
                    <a:pt x="14" y="123"/>
                  </a:lnTo>
                  <a:lnTo>
                    <a:pt x="12" y="126"/>
                  </a:lnTo>
                  <a:lnTo>
                    <a:pt x="8" y="126"/>
                  </a:lnTo>
                  <a:lnTo>
                    <a:pt x="6" y="12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5" name="Freeform 69"/>
            <p:cNvSpPr>
              <a:spLocks/>
            </p:cNvSpPr>
            <p:nvPr/>
          </p:nvSpPr>
          <p:spPr bwMode="auto">
            <a:xfrm>
              <a:off x="4460" y="1882"/>
              <a:ext cx="46" cy="63"/>
            </a:xfrm>
            <a:custGeom>
              <a:avLst/>
              <a:gdLst/>
              <a:ahLst/>
              <a:cxnLst>
                <a:cxn ang="0">
                  <a:pos x="6" y="121"/>
                </a:cxn>
                <a:cxn ang="0">
                  <a:pos x="0" y="90"/>
                </a:cxn>
                <a:cxn ang="0">
                  <a:pos x="2" y="63"/>
                </a:cxn>
                <a:cxn ang="0">
                  <a:pos x="8" y="39"/>
                </a:cxn>
                <a:cxn ang="0">
                  <a:pos x="17" y="20"/>
                </a:cxn>
                <a:cxn ang="0">
                  <a:pos x="31" y="7"/>
                </a:cxn>
                <a:cxn ang="0">
                  <a:pos x="47" y="0"/>
                </a:cxn>
                <a:cxn ang="0">
                  <a:pos x="68" y="0"/>
                </a:cxn>
                <a:cxn ang="0">
                  <a:pos x="89" y="6"/>
                </a:cxn>
                <a:cxn ang="0">
                  <a:pos x="91" y="7"/>
                </a:cxn>
                <a:cxn ang="0">
                  <a:pos x="92" y="10"/>
                </a:cxn>
                <a:cxn ang="0">
                  <a:pos x="91" y="12"/>
                </a:cxn>
                <a:cxn ang="0">
                  <a:pos x="89" y="12"/>
                </a:cxn>
                <a:cxn ang="0">
                  <a:pos x="70" y="7"/>
                </a:cxn>
                <a:cxn ang="0">
                  <a:pos x="53" y="7"/>
                </a:cxn>
                <a:cxn ang="0">
                  <a:pos x="37" y="13"/>
                </a:cxn>
                <a:cxn ang="0">
                  <a:pos x="25" y="25"/>
                </a:cxn>
                <a:cxn ang="0">
                  <a:pos x="16" y="43"/>
                </a:cxn>
                <a:cxn ang="0">
                  <a:pos x="11" y="63"/>
                </a:cxn>
                <a:cxn ang="0">
                  <a:pos x="11" y="87"/>
                </a:cxn>
                <a:cxn ang="0">
                  <a:pos x="14" y="115"/>
                </a:cxn>
                <a:cxn ang="0">
                  <a:pos x="14" y="123"/>
                </a:cxn>
                <a:cxn ang="0">
                  <a:pos x="12" y="126"/>
                </a:cxn>
                <a:cxn ang="0">
                  <a:pos x="8" y="126"/>
                </a:cxn>
                <a:cxn ang="0">
                  <a:pos x="6" y="121"/>
                </a:cxn>
              </a:cxnLst>
              <a:rect l="0" t="0" r="r" b="b"/>
              <a:pathLst>
                <a:path w="92" h="126">
                  <a:moveTo>
                    <a:pt x="6" y="121"/>
                  </a:moveTo>
                  <a:lnTo>
                    <a:pt x="0" y="90"/>
                  </a:lnTo>
                  <a:lnTo>
                    <a:pt x="2" y="63"/>
                  </a:lnTo>
                  <a:lnTo>
                    <a:pt x="8" y="39"/>
                  </a:lnTo>
                  <a:lnTo>
                    <a:pt x="17" y="20"/>
                  </a:lnTo>
                  <a:lnTo>
                    <a:pt x="31" y="7"/>
                  </a:lnTo>
                  <a:lnTo>
                    <a:pt x="47" y="0"/>
                  </a:lnTo>
                  <a:lnTo>
                    <a:pt x="68" y="0"/>
                  </a:lnTo>
                  <a:lnTo>
                    <a:pt x="89" y="6"/>
                  </a:lnTo>
                  <a:lnTo>
                    <a:pt x="91" y="7"/>
                  </a:lnTo>
                  <a:lnTo>
                    <a:pt x="92" y="10"/>
                  </a:lnTo>
                  <a:lnTo>
                    <a:pt x="91" y="12"/>
                  </a:lnTo>
                  <a:lnTo>
                    <a:pt x="89" y="12"/>
                  </a:lnTo>
                  <a:lnTo>
                    <a:pt x="70" y="7"/>
                  </a:lnTo>
                  <a:lnTo>
                    <a:pt x="53" y="7"/>
                  </a:lnTo>
                  <a:lnTo>
                    <a:pt x="37" y="13"/>
                  </a:lnTo>
                  <a:lnTo>
                    <a:pt x="25" y="25"/>
                  </a:lnTo>
                  <a:lnTo>
                    <a:pt x="16" y="43"/>
                  </a:lnTo>
                  <a:lnTo>
                    <a:pt x="11" y="63"/>
                  </a:lnTo>
                  <a:lnTo>
                    <a:pt x="11" y="87"/>
                  </a:lnTo>
                  <a:lnTo>
                    <a:pt x="14" y="115"/>
                  </a:lnTo>
                  <a:lnTo>
                    <a:pt x="14" y="123"/>
                  </a:lnTo>
                  <a:lnTo>
                    <a:pt x="12" y="126"/>
                  </a:lnTo>
                  <a:lnTo>
                    <a:pt x="8" y="126"/>
                  </a:lnTo>
                  <a:lnTo>
                    <a:pt x="6" y="121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6" name="Freeform 70"/>
            <p:cNvSpPr>
              <a:spLocks/>
            </p:cNvSpPr>
            <p:nvPr/>
          </p:nvSpPr>
          <p:spPr bwMode="auto">
            <a:xfrm>
              <a:off x="4155" y="2127"/>
              <a:ext cx="45" cy="64"/>
            </a:xfrm>
            <a:custGeom>
              <a:avLst/>
              <a:gdLst/>
              <a:ahLst/>
              <a:cxnLst>
                <a:cxn ang="0">
                  <a:pos x="5" y="123"/>
                </a:cxn>
                <a:cxn ang="0">
                  <a:pos x="0" y="91"/>
                </a:cxn>
                <a:cxn ang="0">
                  <a:pos x="1" y="63"/>
                </a:cxn>
                <a:cxn ang="0">
                  <a:pos x="6" y="40"/>
                </a:cxn>
                <a:cxn ang="0">
                  <a:pos x="16" y="21"/>
                </a:cxn>
                <a:cxn ang="0">
                  <a:pos x="30" y="7"/>
                </a:cxn>
                <a:cxn ang="0">
                  <a:pos x="47" y="1"/>
                </a:cxn>
                <a:cxn ang="0">
                  <a:pos x="67" y="0"/>
                </a:cxn>
                <a:cxn ang="0">
                  <a:pos x="88" y="6"/>
                </a:cxn>
                <a:cxn ang="0">
                  <a:pos x="90" y="7"/>
                </a:cxn>
                <a:cxn ang="0">
                  <a:pos x="91" y="10"/>
                </a:cxn>
                <a:cxn ang="0">
                  <a:pos x="90" y="12"/>
                </a:cxn>
                <a:cxn ang="0">
                  <a:pos x="88" y="12"/>
                </a:cxn>
                <a:cxn ang="0">
                  <a:pos x="69" y="7"/>
                </a:cxn>
                <a:cxn ang="0">
                  <a:pos x="52" y="7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5" y="43"/>
                </a:cxn>
                <a:cxn ang="0">
                  <a:pos x="11" y="63"/>
                </a:cxn>
                <a:cxn ang="0">
                  <a:pos x="11" y="89"/>
                </a:cxn>
                <a:cxn ang="0">
                  <a:pos x="13" y="116"/>
                </a:cxn>
                <a:cxn ang="0">
                  <a:pos x="13" y="123"/>
                </a:cxn>
                <a:cxn ang="0">
                  <a:pos x="11" y="127"/>
                </a:cxn>
                <a:cxn ang="0">
                  <a:pos x="7" y="128"/>
                </a:cxn>
                <a:cxn ang="0">
                  <a:pos x="5" y="123"/>
                </a:cxn>
              </a:cxnLst>
              <a:rect l="0" t="0" r="r" b="b"/>
              <a:pathLst>
                <a:path w="91" h="128">
                  <a:moveTo>
                    <a:pt x="5" y="123"/>
                  </a:moveTo>
                  <a:lnTo>
                    <a:pt x="0" y="91"/>
                  </a:lnTo>
                  <a:lnTo>
                    <a:pt x="1" y="63"/>
                  </a:lnTo>
                  <a:lnTo>
                    <a:pt x="6" y="40"/>
                  </a:lnTo>
                  <a:lnTo>
                    <a:pt x="16" y="21"/>
                  </a:lnTo>
                  <a:lnTo>
                    <a:pt x="30" y="7"/>
                  </a:lnTo>
                  <a:lnTo>
                    <a:pt x="47" y="1"/>
                  </a:lnTo>
                  <a:lnTo>
                    <a:pt x="67" y="0"/>
                  </a:lnTo>
                  <a:lnTo>
                    <a:pt x="88" y="6"/>
                  </a:lnTo>
                  <a:lnTo>
                    <a:pt x="90" y="7"/>
                  </a:lnTo>
                  <a:lnTo>
                    <a:pt x="91" y="10"/>
                  </a:lnTo>
                  <a:lnTo>
                    <a:pt x="90" y="12"/>
                  </a:lnTo>
                  <a:lnTo>
                    <a:pt x="88" y="12"/>
                  </a:lnTo>
                  <a:lnTo>
                    <a:pt x="69" y="7"/>
                  </a:lnTo>
                  <a:lnTo>
                    <a:pt x="52" y="7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5" y="43"/>
                  </a:lnTo>
                  <a:lnTo>
                    <a:pt x="11" y="63"/>
                  </a:lnTo>
                  <a:lnTo>
                    <a:pt x="11" y="89"/>
                  </a:lnTo>
                  <a:lnTo>
                    <a:pt x="13" y="116"/>
                  </a:lnTo>
                  <a:lnTo>
                    <a:pt x="13" y="123"/>
                  </a:lnTo>
                  <a:lnTo>
                    <a:pt x="11" y="127"/>
                  </a:lnTo>
                  <a:lnTo>
                    <a:pt x="7" y="128"/>
                  </a:lnTo>
                  <a:lnTo>
                    <a:pt x="5" y="12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7" name="Freeform 71"/>
            <p:cNvSpPr>
              <a:spLocks/>
            </p:cNvSpPr>
            <p:nvPr/>
          </p:nvSpPr>
          <p:spPr bwMode="auto">
            <a:xfrm>
              <a:off x="4155" y="2127"/>
              <a:ext cx="45" cy="64"/>
            </a:xfrm>
            <a:custGeom>
              <a:avLst/>
              <a:gdLst/>
              <a:ahLst/>
              <a:cxnLst>
                <a:cxn ang="0">
                  <a:pos x="5" y="123"/>
                </a:cxn>
                <a:cxn ang="0">
                  <a:pos x="0" y="91"/>
                </a:cxn>
                <a:cxn ang="0">
                  <a:pos x="1" y="63"/>
                </a:cxn>
                <a:cxn ang="0">
                  <a:pos x="6" y="40"/>
                </a:cxn>
                <a:cxn ang="0">
                  <a:pos x="16" y="21"/>
                </a:cxn>
                <a:cxn ang="0">
                  <a:pos x="30" y="7"/>
                </a:cxn>
                <a:cxn ang="0">
                  <a:pos x="47" y="1"/>
                </a:cxn>
                <a:cxn ang="0">
                  <a:pos x="67" y="0"/>
                </a:cxn>
                <a:cxn ang="0">
                  <a:pos x="88" y="6"/>
                </a:cxn>
                <a:cxn ang="0">
                  <a:pos x="90" y="7"/>
                </a:cxn>
                <a:cxn ang="0">
                  <a:pos x="91" y="10"/>
                </a:cxn>
                <a:cxn ang="0">
                  <a:pos x="90" y="12"/>
                </a:cxn>
                <a:cxn ang="0">
                  <a:pos x="88" y="12"/>
                </a:cxn>
                <a:cxn ang="0">
                  <a:pos x="69" y="7"/>
                </a:cxn>
                <a:cxn ang="0">
                  <a:pos x="52" y="7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5" y="43"/>
                </a:cxn>
                <a:cxn ang="0">
                  <a:pos x="11" y="63"/>
                </a:cxn>
                <a:cxn ang="0">
                  <a:pos x="11" y="89"/>
                </a:cxn>
                <a:cxn ang="0">
                  <a:pos x="13" y="116"/>
                </a:cxn>
                <a:cxn ang="0">
                  <a:pos x="13" y="123"/>
                </a:cxn>
                <a:cxn ang="0">
                  <a:pos x="11" y="127"/>
                </a:cxn>
                <a:cxn ang="0">
                  <a:pos x="7" y="128"/>
                </a:cxn>
                <a:cxn ang="0">
                  <a:pos x="5" y="123"/>
                </a:cxn>
              </a:cxnLst>
              <a:rect l="0" t="0" r="r" b="b"/>
              <a:pathLst>
                <a:path w="91" h="128">
                  <a:moveTo>
                    <a:pt x="5" y="123"/>
                  </a:moveTo>
                  <a:lnTo>
                    <a:pt x="0" y="91"/>
                  </a:lnTo>
                  <a:lnTo>
                    <a:pt x="1" y="63"/>
                  </a:lnTo>
                  <a:lnTo>
                    <a:pt x="6" y="40"/>
                  </a:lnTo>
                  <a:lnTo>
                    <a:pt x="16" y="21"/>
                  </a:lnTo>
                  <a:lnTo>
                    <a:pt x="30" y="7"/>
                  </a:lnTo>
                  <a:lnTo>
                    <a:pt x="47" y="1"/>
                  </a:lnTo>
                  <a:lnTo>
                    <a:pt x="67" y="0"/>
                  </a:lnTo>
                  <a:lnTo>
                    <a:pt x="88" y="6"/>
                  </a:lnTo>
                  <a:lnTo>
                    <a:pt x="90" y="7"/>
                  </a:lnTo>
                  <a:lnTo>
                    <a:pt x="91" y="10"/>
                  </a:lnTo>
                  <a:lnTo>
                    <a:pt x="90" y="12"/>
                  </a:lnTo>
                  <a:lnTo>
                    <a:pt x="88" y="12"/>
                  </a:lnTo>
                  <a:lnTo>
                    <a:pt x="69" y="7"/>
                  </a:lnTo>
                  <a:lnTo>
                    <a:pt x="52" y="7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5" y="43"/>
                  </a:lnTo>
                  <a:lnTo>
                    <a:pt x="11" y="63"/>
                  </a:lnTo>
                  <a:lnTo>
                    <a:pt x="11" y="89"/>
                  </a:lnTo>
                  <a:lnTo>
                    <a:pt x="13" y="116"/>
                  </a:lnTo>
                  <a:lnTo>
                    <a:pt x="13" y="123"/>
                  </a:lnTo>
                  <a:lnTo>
                    <a:pt x="11" y="127"/>
                  </a:lnTo>
                  <a:lnTo>
                    <a:pt x="7" y="128"/>
                  </a:lnTo>
                  <a:lnTo>
                    <a:pt x="5" y="12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8" name="Freeform 72"/>
            <p:cNvSpPr>
              <a:spLocks/>
            </p:cNvSpPr>
            <p:nvPr/>
          </p:nvSpPr>
          <p:spPr bwMode="auto">
            <a:xfrm>
              <a:off x="4240" y="2052"/>
              <a:ext cx="45" cy="63"/>
            </a:xfrm>
            <a:custGeom>
              <a:avLst/>
              <a:gdLst/>
              <a:ahLst/>
              <a:cxnLst>
                <a:cxn ang="0">
                  <a:pos x="5" y="122"/>
                </a:cxn>
                <a:cxn ang="0">
                  <a:pos x="0" y="90"/>
                </a:cxn>
                <a:cxn ang="0">
                  <a:pos x="1" y="62"/>
                </a:cxn>
                <a:cxn ang="0">
                  <a:pos x="6" y="39"/>
                </a:cxn>
                <a:cxn ang="0">
                  <a:pos x="16" y="20"/>
                </a:cxn>
                <a:cxn ang="0">
                  <a:pos x="30" y="7"/>
                </a:cxn>
                <a:cxn ang="0">
                  <a:pos x="47" y="0"/>
                </a:cxn>
                <a:cxn ang="0">
                  <a:pos x="67" y="0"/>
                </a:cxn>
                <a:cxn ang="0">
                  <a:pos x="89" y="6"/>
                </a:cxn>
                <a:cxn ang="0">
                  <a:pos x="90" y="7"/>
                </a:cxn>
                <a:cxn ang="0">
                  <a:pos x="90" y="10"/>
                </a:cxn>
                <a:cxn ang="0">
                  <a:pos x="89" y="13"/>
                </a:cxn>
                <a:cxn ang="0">
                  <a:pos x="87" y="13"/>
                </a:cxn>
                <a:cxn ang="0">
                  <a:pos x="68" y="7"/>
                </a:cxn>
                <a:cxn ang="0">
                  <a:pos x="52" y="7"/>
                </a:cxn>
                <a:cxn ang="0">
                  <a:pos x="37" y="14"/>
                </a:cxn>
                <a:cxn ang="0">
                  <a:pos x="25" y="25"/>
                </a:cxn>
                <a:cxn ang="0">
                  <a:pos x="15" y="43"/>
                </a:cxn>
                <a:cxn ang="0">
                  <a:pos x="10" y="63"/>
                </a:cxn>
                <a:cxn ang="0">
                  <a:pos x="10" y="87"/>
                </a:cxn>
                <a:cxn ang="0">
                  <a:pos x="14" y="115"/>
                </a:cxn>
                <a:cxn ang="0">
                  <a:pos x="14" y="122"/>
                </a:cxn>
                <a:cxn ang="0">
                  <a:pos x="11" y="126"/>
                </a:cxn>
                <a:cxn ang="0">
                  <a:pos x="7" y="127"/>
                </a:cxn>
                <a:cxn ang="0">
                  <a:pos x="5" y="122"/>
                </a:cxn>
              </a:cxnLst>
              <a:rect l="0" t="0" r="r" b="b"/>
              <a:pathLst>
                <a:path w="90" h="127">
                  <a:moveTo>
                    <a:pt x="5" y="122"/>
                  </a:moveTo>
                  <a:lnTo>
                    <a:pt x="0" y="90"/>
                  </a:lnTo>
                  <a:lnTo>
                    <a:pt x="1" y="62"/>
                  </a:lnTo>
                  <a:lnTo>
                    <a:pt x="6" y="39"/>
                  </a:lnTo>
                  <a:lnTo>
                    <a:pt x="16" y="20"/>
                  </a:lnTo>
                  <a:lnTo>
                    <a:pt x="30" y="7"/>
                  </a:lnTo>
                  <a:lnTo>
                    <a:pt x="47" y="0"/>
                  </a:lnTo>
                  <a:lnTo>
                    <a:pt x="67" y="0"/>
                  </a:lnTo>
                  <a:lnTo>
                    <a:pt x="89" y="6"/>
                  </a:lnTo>
                  <a:lnTo>
                    <a:pt x="90" y="7"/>
                  </a:lnTo>
                  <a:lnTo>
                    <a:pt x="90" y="10"/>
                  </a:lnTo>
                  <a:lnTo>
                    <a:pt x="89" y="13"/>
                  </a:lnTo>
                  <a:lnTo>
                    <a:pt x="87" y="13"/>
                  </a:lnTo>
                  <a:lnTo>
                    <a:pt x="68" y="7"/>
                  </a:lnTo>
                  <a:lnTo>
                    <a:pt x="52" y="7"/>
                  </a:lnTo>
                  <a:lnTo>
                    <a:pt x="37" y="14"/>
                  </a:lnTo>
                  <a:lnTo>
                    <a:pt x="25" y="25"/>
                  </a:lnTo>
                  <a:lnTo>
                    <a:pt x="15" y="43"/>
                  </a:lnTo>
                  <a:lnTo>
                    <a:pt x="10" y="63"/>
                  </a:lnTo>
                  <a:lnTo>
                    <a:pt x="10" y="87"/>
                  </a:lnTo>
                  <a:lnTo>
                    <a:pt x="14" y="115"/>
                  </a:lnTo>
                  <a:lnTo>
                    <a:pt x="14" y="122"/>
                  </a:lnTo>
                  <a:lnTo>
                    <a:pt x="11" y="126"/>
                  </a:lnTo>
                  <a:lnTo>
                    <a:pt x="7" y="127"/>
                  </a:lnTo>
                  <a:lnTo>
                    <a:pt x="5" y="12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89" name="Freeform 73"/>
            <p:cNvSpPr>
              <a:spLocks/>
            </p:cNvSpPr>
            <p:nvPr/>
          </p:nvSpPr>
          <p:spPr bwMode="auto">
            <a:xfrm>
              <a:off x="4240" y="2052"/>
              <a:ext cx="45" cy="63"/>
            </a:xfrm>
            <a:custGeom>
              <a:avLst/>
              <a:gdLst/>
              <a:ahLst/>
              <a:cxnLst>
                <a:cxn ang="0">
                  <a:pos x="5" y="122"/>
                </a:cxn>
                <a:cxn ang="0">
                  <a:pos x="0" y="90"/>
                </a:cxn>
                <a:cxn ang="0">
                  <a:pos x="1" y="62"/>
                </a:cxn>
                <a:cxn ang="0">
                  <a:pos x="6" y="39"/>
                </a:cxn>
                <a:cxn ang="0">
                  <a:pos x="16" y="20"/>
                </a:cxn>
                <a:cxn ang="0">
                  <a:pos x="30" y="7"/>
                </a:cxn>
                <a:cxn ang="0">
                  <a:pos x="47" y="0"/>
                </a:cxn>
                <a:cxn ang="0">
                  <a:pos x="67" y="0"/>
                </a:cxn>
                <a:cxn ang="0">
                  <a:pos x="89" y="6"/>
                </a:cxn>
                <a:cxn ang="0">
                  <a:pos x="90" y="7"/>
                </a:cxn>
                <a:cxn ang="0">
                  <a:pos x="90" y="10"/>
                </a:cxn>
                <a:cxn ang="0">
                  <a:pos x="89" y="13"/>
                </a:cxn>
                <a:cxn ang="0">
                  <a:pos x="87" y="13"/>
                </a:cxn>
                <a:cxn ang="0">
                  <a:pos x="68" y="7"/>
                </a:cxn>
                <a:cxn ang="0">
                  <a:pos x="52" y="7"/>
                </a:cxn>
                <a:cxn ang="0">
                  <a:pos x="37" y="14"/>
                </a:cxn>
                <a:cxn ang="0">
                  <a:pos x="25" y="25"/>
                </a:cxn>
                <a:cxn ang="0">
                  <a:pos x="15" y="43"/>
                </a:cxn>
                <a:cxn ang="0">
                  <a:pos x="10" y="63"/>
                </a:cxn>
                <a:cxn ang="0">
                  <a:pos x="10" y="87"/>
                </a:cxn>
                <a:cxn ang="0">
                  <a:pos x="14" y="115"/>
                </a:cxn>
                <a:cxn ang="0">
                  <a:pos x="14" y="122"/>
                </a:cxn>
                <a:cxn ang="0">
                  <a:pos x="11" y="126"/>
                </a:cxn>
                <a:cxn ang="0">
                  <a:pos x="7" y="127"/>
                </a:cxn>
                <a:cxn ang="0">
                  <a:pos x="5" y="122"/>
                </a:cxn>
              </a:cxnLst>
              <a:rect l="0" t="0" r="r" b="b"/>
              <a:pathLst>
                <a:path w="90" h="127">
                  <a:moveTo>
                    <a:pt x="5" y="122"/>
                  </a:moveTo>
                  <a:lnTo>
                    <a:pt x="0" y="90"/>
                  </a:lnTo>
                  <a:lnTo>
                    <a:pt x="1" y="62"/>
                  </a:lnTo>
                  <a:lnTo>
                    <a:pt x="6" y="39"/>
                  </a:lnTo>
                  <a:lnTo>
                    <a:pt x="16" y="20"/>
                  </a:lnTo>
                  <a:lnTo>
                    <a:pt x="30" y="7"/>
                  </a:lnTo>
                  <a:lnTo>
                    <a:pt x="47" y="0"/>
                  </a:lnTo>
                  <a:lnTo>
                    <a:pt x="67" y="0"/>
                  </a:lnTo>
                  <a:lnTo>
                    <a:pt x="89" y="6"/>
                  </a:lnTo>
                  <a:lnTo>
                    <a:pt x="90" y="7"/>
                  </a:lnTo>
                  <a:lnTo>
                    <a:pt x="90" y="10"/>
                  </a:lnTo>
                  <a:lnTo>
                    <a:pt x="89" y="13"/>
                  </a:lnTo>
                  <a:lnTo>
                    <a:pt x="87" y="13"/>
                  </a:lnTo>
                  <a:lnTo>
                    <a:pt x="68" y="7"/>
                  </a:lnTo>
                  <a:lnTo>
                    <a:pt x="52" y="7"/>
                  </a:lnTo>
                  <a:lnTo>
                    <a:pt x="37" y="14"/>
                  </a:lnTo>
                  <a:lnTo>
                    <a:pt x="25" y="25"/>
                  </a:lnTo>
                  <a:lnTo>
                    <a:pt x="15" y="43"/>
                  </a:lnTo>
                  <a:lnTo>
                    <a:pt x="10" y="63"/>
                  </a:lnTo>
                  <a:lnTo>
                    <a:pt x="10" y="87"/>
                  </a:lnTo>
                  <a:lnTo>
                    <a:pt x="14" y="115"/>
                  </a:lnTo>
                  <a:lnTo>
                    <a:pt x="14" y="122"/>
                  </a:lnTo>
                  <a:lnTo>
                    <a:pt x="11" y="126"/>
                  </a:lnTo>
                  <a:lnTo>
                    <a:pt x="7" y="127"/>
                  </a:lnTo>
                  <a:lnTo>
                    <a:pt x="5" y="12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0" name="Freeform 74"/>
            <p:cNvSpPr>
              <a:spLocks/>
            </p:cNvSpPr>
            <p:nvPr/>
          </p:nvSpPr>
          <p:spPr bwMode="auto">
            <a:xfrm>
              <a:off x="4275" y="2402"/>
              <a:ext cx="110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5"/>
                </a:cxn>
                <a:cxn ang="0">
                  <a:pos x="19" y="44"/>
                </a:cxn>
                <a:cxn ang="0">
                  <a:pos x="34" y="26"/>
                </a:cxn>
                <a:cxn ang="0">
                  <a:pos x="56" y="14"/>
                </a:cxn>
                <a:cxn ang="0">
                  <a:pos x="80" y="4"/>
                </a:cxn>
                <a:cxn ang="0">
                  <a:pos x="105" y="0"/>
                </a:cxn>
                <a:cxn ang="0">
                  <a:pos x="131" y="0"/>
                </a:cxn>
                <a:cxn ang="0">
                  <a:pos x="156" y="5"/>
                </a:cxn>
                <a:cxn ang="0">
                  <a:pos x="178" y="14"/>
                </a:cxn>
                <a:cxn ang="0">
                  <a:pos x="195" y="30"/>
                </a:cxn>
                <a:cxn ang="0">
                  <a:pos x="209" y="51"/>
                </a:cxn>
                <a:cxn ang="0">
                  <a:pos x="218" y="77"/>
                </a:cxn>
                <a:cxn ang="0">
                  <a:pos x="218" y="110"/>
                </a:cxn>
                <a:cxn ang="0">
                  <a:pos x="213" y="115"/>
                </a:cxn>
                <a:cxn ang="0">
                  <a:pos x="206" y="118"/>
                </a:cxn>
                <a:cxn ang="0">
                  <a:pos x="199" y="115"/>
                </a:cxn>
                <a:cxn ang="0">
                  <a:pos x="197" y="110"/>
                </a:cxn>
                <a:cxn ang="0">
                  <a:pos x="197" y="82"/>
                </a:cxn>
                <a:cxn ang="0">
                  <a:pos x="190" y="58"/>
                </a:cxn>
                <a:cxn ang="0">
                  <a:pos x="179" y="40"/>
                </a:cxn>
                <a:cxn ang="0">
                  <a:pos x="164" y="28"/>
                </a:cxn>
                <a:cxn ang="0">
                  <a:pos x="146" y="20"/>
                </a:cxn>
                <a:cxn ang="0">
                  <a:pos x="126" y="16"/>
                </a:cxn>
                <a:cxn ang="0">
                  <a:pos x="104" y="16"/>
                </a:cxn>
                <a:cxn ang="0">
                  <a:pos x="82" y="21"/>
                </a:cxn>
                <a:cxn ang="0">
                  <a:pos x="62" y="30"/>
                </a:cxn>
                <a:cxn ang="0">
                  <a:pos x="44" y="42"/>
                </a:cxn>
                <a:cxn ang="0">
                  <a:pos x="32" y="57"/>
                </a:cxn>
                <a:cxn ang="0">
                  <a:pos x="21" y="76"/>
                </a:cxn>
                <a:cxn ang="0">
                  <a:pos x="15" y="98"/>
                </a:cxn>
                <a:cxn ang="0">
                  <a:pos x="16" y="122"/>
                </a:cxn>
                <a:cxn ang="0">
                  <a:pos x="25" y="148"/>
                </a:cxn>
                <a:cxn ang="0">
                  <a:pos x="39" y="178"/>
                </a:cxn>
                <a:cxn ang="0">
                  <a:pos x="39" y="181"/>
                </a:cxn>
                <a:cxn ang="0">
                  <a:pos x="35" y="185"/>
                </a:cxn>
                <a:cxn ang="0">
                  <a:pos x="32" y="185"/>
                </a:cxn>
                <a:cxn ang="0">
                  <a:pos x="30" y="183"/>
                </a:cxn>
              </a:cxnLst>
              <a:rect l="0" t="0" r="r" b="b"/>
              <a:pathLst>
                <a:path w="218" h="185">
                  <a:moveTo>
                    <a:pt x="30" y="183"/>
                  </a:moveTo>
                  <a:lnTo>
                    <a:pt x="10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5"/>
                  </a:lnTo>
                  <a:lnTo>
                    <a:pt x="19" y="44"/>
                  </a:lnTo>
                  <a:lnTo>
                    <a:pt x="34" y="26"/>
                  </a:lnTo>
                  <a:lnTo>
                    <a:pt x="56" y="14"/>
                  </a:lnTo>
                  <a:lnTo>
                    <a:pt x="80" y="4"/>
                  </a:lnTo>
                  <a:lnTo>
                    <a:pt x="105" y="0"/>
                  </a:lnTo>
                  <a:lnTo>
                    <a:pt x="131" y="0"/>
                  </a:lnTo>
                  <a:lnTo>
                    <a:pt x="156" y="5"/>
                  </a:lnTo>
                  <a:lnTo>
                    <a:pt x="178" y="14"/>
                  </a:lnTo>
                  <a:lnTo>
                    <a:pt x="195" y="30"/>
                  </a:lnTo>
                  <a:lnTo>
                    <a:pt x="209" y="51"/>
                  </a:lnTo>
                  <a:lnTo>
                    <a:pt x="218" y="77"/>
                  </a:lnTo>
                  <a:lnTo>
                    <a:pt x="218" y="110"/>
                  </a:lnTo>
                  <a:lnTo>
                    <a:pt x="213" y="115"/>
                  </a:lnTo>
                  <a:lnTo>
                    <a:pt x="206" y="118"/>
                  </a:lnTo>
                  <a:lnTo>
                    <a:pt x="199" y="115"/>
                  </a:lnTo>
                  <a:lnTo>
                    <a:pt x="197" y="110"/>
                  </a:lnTo>
                  <a:lnTo>
                    <a:pt x="197" y="82"/>
                  </a:lnTo>
                  <a:lnTo>
                    <a:pt x="190" y="58"/>
                  </a:lnTo>
                  <a:lnTo>
                    <a:pt x="179" y="40"/>
                  </a:lnTo>
                  <a:lnTo>
                    <a:pt x="164" y="28"/>
                  </a:lnTo>
                  <a:lnTo>
                    <a:pt x="146" y="20"/>
                  </a:lnTo>
                  <a:lnTo>
                    <a:pt x="126" y="16"/>
                  </a:lnTo>
                  <a:lnTo>
                    <a:pt x="104" y="16"/>
                  </a:lnTo>
                  <a:lnTo>
                    <a:pt x="82" y="21"/>
                  </a:lnTo>
                  <a:lnTo>
                    <a:pt x="62" y="30"/>
                  </a:lnTo>
                  <a:lnTo>
                    <a:pt x="44" y="42"/>
                  </a:lnTo>
                  <a:lnTo>
                    <a:pt x="32" y="57"/>
                  </a:lnTo>
                  <a:lnTo>
                    <a:pt x="21" y="76"/>
                  </a:lnTo>
                  <a:lnTo>
                    <a:pt x="15" y="98"/>
                  </a:lnTo>
                  <a:lnTo>
                    <a:pt x="16" y="122"/>
                  </a:lnTo>
                  <a:lnTo>
                    <a:pt x="25" y="148"/>
                  </a:lnTo>
                  <a:lnTo>
                    <a:pt x="39" y="178"/>
                  </a:lnTo>
                  <a:lnTo>
                    <a:pt x="39" y="181"/>
                  </a:lnTo>
                  <a:lnTo>
                    <a:pt x="35" y="185"/>
                  </a:lnTo>
                  <a:lnTo>
                    <a:pt x="32" y="185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1" name="Freeform 75"/>
            <p:cNvSpPr>
              <a:spLocks/>
            </p:cNvSpPr>
            <p:nvPr/>
          </p:nvSpPr>
          <p:spPr bwMode="auto">
            <a:xfrm>
              <a:off x="4275" y="2402"/>
              <a:ext cx="110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5"/>
                </a:cxn>
                <a:cxn ang="0">
                  <a:pos x="19" y="44"/>
                </a:cxn>
                <a:cxn ang="0">
                  <a:pos x="34" y="26"/>
                </a:cxn>
                <a:cxn ang="0">
                  <a:pos x="56" y="14"/>
                </a:cxn>
                <a:cxn ang="0">
                  <a:pos x="80" y="4"/>
                </a:cxn>
                <a:cxn ang="0">
                  <a:pos x="105" y="0"/>
                </a:cxn>
                <a:cxn ang="0">
                  <a:pos x="131" y="0"/>
                </a:cxn>
                <a:cxn ang="0">
                  <a:pos x="156" y="5"/>
                </a:cxn>
                <a:cxn ang="0">
                  <a:pos x="178" y="14"/>
                </a:cxn>
                <a:cxn ang="0">
                  <a:pos x="195" y="30"/>
                </a:cxn>
                <a:cxn ang="0">
                  <a:pos x="209" y="51"/>
                </a:cxn>
                <a:cxn ang="0">
                  <a:pos x="218" y="77"/>
                </a:cxn>
                <a:cxn ang="0">
                  <a:pos x="218" y="110"/>
                </a:cxn>
                <a:cxn ang="0">
                  <a:pos x="213" y="115"/>
                </a:cxn>
                <a:cxn ang="0">
                  <a:pos x="206" y="118"/>
                </a:cxn>
                <a:cxn ang="0">
                  <a:pos x="199" y="115"/>
                </a:cxn>
                <a:cxn ang="0">
                  <a:pos x="197" y="110"/>
                </a:cxn>
                <a:cxn ang="0">
                  <a:pos x="197" y="82"/>
                </a:cxn>
                <a:cxn ang="0">
                  <a:pos x="190" y="58"/>
                </a:cxn>
                <a:cxn ang="0">
                  <a:pos x="179" y="40"/>
                </a:cxn>
                <a:cxn ang="0">
                  <a:pos x="164" y="28"/>
                </a:cxn>
                <a:cxn ang="0">
                  <a:pos x="146" y="20"/>
                </a:cxn>
                <a:cxn ang="0">
                  <a:pos x="126" y="16"/>
                </a:cxn>
                <a:cxn ang="0">
                  <a:pos x="104" y="16"/>
                </a:cxn>
                <a:cxn ang="0">
                  <a:pos x="82" y="21"/>
                </a:cxn>
                <a:cxn ang="0">
                  <a:pos x="62" y="30"/>
                </a:cxn>
                <a:cxn ang="0">
                  <a:pos x="44" y="42"/>
                </a:cxn>
                <a:cxn ang="0">
                  <a:pos x="32" y="57"/>
                </a:cxn>
                <a:cxn ang="0">
                  <a:pos x="21" y="76"/>
                </a:cxn>
                <a:cxn ang="0">
                  <a:pos x="15" y="98"/>
                </a:cxn>
                <a:cxn ang="0">
                  <a:pos x="16" y="122"/>
                </a:cxn>
                <a:cxn ang="0">
                  <a:pos x="25" y="148"/>
                </a:cxn>
                <a:cxn ang="0">
                  <a:pos x="39" y="178"/>
                </a:cxn>
                <a:cxn ang="0">
                  <a:pos x="39" y="181"/>
                </a:cxn>
                <a:cxn ang="0">
                  <a:pos x="35" y="185"/>
                </a:cxn>
                <a:cxn ang="0">
                  <a:pos x="32" y="185"/>
                </a:cxn>
                <a:cxn ang="0">
                  <a:pos x="30" y="183"/>
                </a:cxn>
              </a:cxnLst>
              <a:rect l="0" t="0" r="r" b="b"/>
              <a:pathLst>
                <a:path w="218" h="185">
                  <a:moveTo>
                    <a:pt x="30" y="183"/>
                  </a:moveTo>
                  <a:lnTo>
                    <a:pt x="10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5"/>
                  </a:lnTo>
                  <a:lnTo>
                    <a:pt x="19" y="44"/>
                  </a:lnTo>
                  <a:lnTo>
                    <a:pt x="34" y="26"/>
                  </a:lnTo>
                  <a:lnTo>
                    <a:pt x="56" y="14"/>
                  </a:lnTo>
                  <a:lnTo>
                    <a:pt x="80" y="4"/>
                  </a:lnTo>
                  <a:lnTo>
                    <a:pt x="105" y="0"/>
                  </a:lnTo>
                  <a:lnTo>
                    <a:pt x="131" y="0"/>
                  </a:lnTo>
                  <a:lnTo>
                    <a:pt x="156" y="5"/>
                  </a:lnTo>
                  <a:lnTo>
                    <a:pt x="178" y="14"/>
                  </a:lnTo>
                  <a:lnTo>
                    <a:pt x="195" y="30"/>
                  </a:lnTo>
                  <a:lnTo>
                    <a:pt x="209" y="51"/>
                  </a:lnTo>
                  <a:lnTo>
                    <a:pt x="218" y="77"/>
                  </a:lnTo>
                  <a:lnTo>
                    <a:pt x="218" y="110"/>
                  </a:lnTo>
                  <a:lnTo>
                    <a:pt x="213" y="115"/>
                  </a:lnTo>
                  <a:lnTo>
                    <a:pt x="206" y="118"/>
                  </a:lnTo>
                  <a:lnTo>
                    <a:pt x="199" y="115"/>
                  </a:lnTo>
                  <a:lnTo>
                    <a:pt x="197" y="110"/>
                  </a:lnTo>
                  <a:lnTo>
                    <a:pt x="197" y="82"/>
                  </a:lnTo>
                  <a:lnTo>
                    <a:pt x="190" y="58"/>
                  </a:lnTo>
                  <a:lnTo>
                    <a:pt x="179" y="40"/>
                  </a:lnTo>
                  <a:lnTo>
                    <a:pt x="164" y="28"/>
                  </a:lnTo>
                  <a:lnTo>
                    <a:pt x="146" y="20"/>
                  </a:lnTo>
                  <a:lnTo>
                    <a:pt x="126" y="16"/>
                  </a:lnTo>
                  <a:lnTo>
                    <a:pt x="104" y="16"/>
                  </a:lnTo>
                  <a:lnTo>
                    <a:pt x="82" y="21"/>
                  </a:lnTo>
                  <a:lnTo>
                    <a:pt x="62" y="30"/>
                  </a:lnTo>
                  <a:lnTo>
                    <a:pt x="44" y="42"/>
                  </a:lnTo>
                  <a:lnTo>
                    <a:pt x="32" y="57"/>
                  </a:lnTo>
                  <a:lnTo>
                    <a:pt x="21" y="76"/>
                  </a:lnTo>
                  <a:lnTo>
                    <a:pt x="15" y="98"/>
                  </a:lnTo>
                  <a:lnTo>
                    <a:pt x="16" y="122"/>
                  </a:lnTo>
                  <a:lnTo>
                    <a:pt x="25" y="148"/>
                  </a:lnTo>
                  <a:lnTo>
                    <a:pt x="39" y="178"/>
                  </a:lnTo>
                  <a:lnTo>
                    <a:pt x="39" y="181"/>
                  </a:lnTo>
                  <a:lnTo>
                    <a:pt x="35" y="185"/>
                  </a:lnTo>
                  <a:lnTo>
                    <a:pt x="32" y="185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2" name="Freeform 76"/>
            <p:cNvSpPr>
              <a:spLocks/>
            </p:cNvSpPr>
            <p:nvPr/>
          </p:nvSpPr>
          <p:spPr bwMode="auto">
            <a:xfrm>
              <a:off x="4154" y="2477"/>
              <a:ext cx="111" cy="93"/>
            </a:xfrm>
            <a:custGeom>
              <a:avLst/>
              <a:gdLst/>
              <a:ahLst/>
              <a:cxnLst>
                <a:cxn ang="0">
                  <a:pos x="31" y="182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19" y="44"/>
                </a:cxn>
                <a:cxn ang="0">
                  <a:pos x="38" y="28"/>
                </a:cxn>
                <a:cxn ang="0">
                  <a:pos x="59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5" y="0"/>
                </a:cxn>
                <a:cxn ang="0">
                  <a:pos x="159" y="5"/>
                </a:cxn>
                <a:cxn ang="0">
                  <a:pos x="182" y="15"/>
                </a:cxn>
                <a:cxn ang="0">
                  <a:pos x="200" y="30"/>
                </a:cxn>
                <a:cxn ang="0">
                  <a:pos x="214" y="52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7" y="116"/>
                </a:cxn>
                <a:cxn ang="0">
                  <a:pos x="211" y="118"/>
                </a:cxn>
                <a:cxn ang="0">
                  <a:pos x="205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7" y="59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30" y="16"/>
                </a:cxn>
                <a:cxn ang="0">
                  <a:pos x="108" y="17"/>
                </a:cxn>
                <a:cxn ang="0">
                  <a:pos x="87" y="22"/>
                </a:cxn>
                <a:cxn ang="0">
                  <a:pos x="66" y="30"/>
                </a:cxn>
                <a:cxn ang="0">
                  <a:pos x="47" y="43"/>
                </a:cxn>
                <a:cxn ang="0">
                  <a:pos x="32" y="58"/>
                </a:cxn>
                <a:cxn ang="0">
                  <a:pos x="22" y="77"/>
                </a:cxn>
                <a:cxn ang="0">
                  <a:pos x="17" y="99"/>
                </a:cxn>
                <a:cxn ang="0">
                  <a:pos x="18" y="123"/>
                </a:cxn>
                <a:cxn ang="0">
                  <a:pos x="27" y="149"/>
                </a:cxn>
                <a:cxn ang="0">
                  <a:pos x="43" y="179"/>
                </a:cxn>
                <a:cxn ang="0">
                  <a:pos x="45" y="182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1" y="182"/>
                </a:cxn>
              </a:cxnLst>
              <a:rect l="0" t="0" r="r" b="b"/>
              <a:pathLst>
                <a:path w="221" h="185">
                  <a:moveTo>
                    <a:pt x="31" y="182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19" y="44"/>
                  </a:lnTo>
                  <a:lnTo>
                    <a:pt x="38" y="28"/>
                  </a:lnTo>
                  <a:lnTo>
                    <a:pt x="59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5" y="0"/>
                  </a:lnTo>
                  <a:lnTo>
                    <a:pt x="159" y="5"/>
                  </a:lnTo>
                  <a:lnTo>
                    <a:pt x="182" y="15"/>
                  </a:lnTo>
                  <a:lnTo>
                    <a:pt x="200" y="30"/>
                  </a:lnTo>
                  <a:lnTo>
                    <a:pt x="214" y="52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7" y="116"/>
                  </a:lnTo>
                  <a:lnTo>
                    <a:pt x="211" y="118"/>
                  </a:lnTo>
                  <a:lnTo>
                    <a:pt x="205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7" y="59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30" y="16"/>
                  </a:lnTo>
                  <a:lnTo>
                    <a:pt x="108" y="17"/>
                  </a:lnTo>
                  <a:lnTo>
                    <a:pt x="87" y="22"/>
                  </a:lnTo>
                  <a:lnTo>
                    <a:pt x="66" y="30"/>
                  </a:lnTo>
                  <a:lnTo>
                    <a:pt x="47" y="43"/>
                  </a:lnTo>
                  <a:lnTo>
                    <a:pt x="32" y="58"/>
                  </a:lnTo>
                  <a:lnTo>
                    <a:pt x="22" y="77"/>
                  </a:lnTo>
                  <a:lnTo>
                    <a:pt x="17" y="99"/>
                  </a:lnTo>
                  <a:lnTo>
                    <a:pt x="18" y="123"/>
                  </a:lnTo>
                  <a:lnTo>
                    <a:pt x="27" y="149"/>
                  </a:lnTo>
                  <a:lnTo>
                    <a:pt x="43" y="179"/>
                  </a:lnTo>
                  <a:lnTo>
                    <a:pt x="45" y="182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1" y="1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3" name="Freeform 77"/>
            <p:cNvSpPr>
              <a:spLocks/>
            </p:cNvSpPr>
            <p:nvPr/>
          </p:nvSpPr>
          <p:spPr bwMode="auto">
            <a:xfrm>
              <a:off x="4154" y="2477"/>
              <a:ext cx="111" cy="93"/>
            </a:xfrm>
            <a:custGeom>
              <a:avLst/>
              <a:gdLst/>
              <a:ahLst/>
              <a:cxnLst>
                <a:cxn ang="0">
                  <a:pos x="31" y="182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19" y="44"/>
                </a:cxn>
                <a:cxn ang="0">
                  <a:pos x="38" y="28"/>
                </a:cxn>
                <a:cxn ang="0">
                  <a:pos x="59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5" y="0"/>
                </a:cxn>
                <a:cxn ang="0">
                  <a:pos x="159" y="5"/>
                </a:cxn>
                <a:cxn ang="0">
                  <a:pos x="182" y="15"/>
                </a:cxn>
                <a:cxn ang="0">
                  <a:pos x="200" y="30"/>
                </a:cxn>
                <a:cxn ang="0">
                  <a:pos x="214" y="52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7" y="116"/>
                </a:cxn>
                <a:cxn ang="0">
                  <a:pos x="211" y="118"/>
                </a:cxn>
                <a:cxn ang="0">
                  <a:pos x="205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7" y="59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30" y="16"/>
                </a:cxn>
                <a:cxn ang="0">
                  <a:pos x="108" y="17"/>
                </a:cxn>
                <a:cxn ang="0">
                  <a:pos x="87" y="22"/>
                </a:cxn>
                <a:cxn ang="0">
                  <a:pos x="66" y="30"/>
                </a:cxn>
                <a:cxn ang="0">
                  <a:pos x="47" y="43"/>
                </a:cxn>
                <a:cxn ang="0">
                  <a:pos x="32" y="58"/>
                </a:cxn>
                <a:cxn ang="0">
                  <a:pos x="22" y="77"/>
                </a:cxn>
                <a:cxn ang="0">
                  <a:pos x="17" y="99"/>
                </a:cxn>
                <a:cxn ang="0">
                  <a:pos x="18" y="123"/>
                </a:cxn>
                <a:cxn ang="0">
                  <a:pos x="27" y="149"/>
                </a:cxn>
                <a:cxn ang="0">
                  <a:pos x="43" y="179"/>
                </a:cxn>
                <a:cxn ang="0">
                  <a:pos x="45" y="182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1" y="182"/>
                </a:cxn>
              </a:cxnLst>
              <a:rect l="0" t="0" r="r" b="b"/>
              <a:pathLst>
                <a:path w="221" h="185">
                  <a:moveTo>
                    <a:pt x="31" y="182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19" y="44"/>
                  </a:lnTo>
                  <a:lnTo>
                    <a:pt x="38" y="28"/>
                  </a:lnTo>
                  <a:lnTo>
                    <a:pt x="59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5" y="0"/>
                  </a:lnTo>
                  <a:lnTo>
                    <a:pt x="159" y="5"/>
                  </a:lnTo>
                  <a:lnTo>
                    <a:pt x="182" y="15"/>
                  </a:lnTo>
                  <a:lnTo>
                    <a:pt x="200" y="30"/>
                  </a:lnTo>
                  <a:lnTo>
                    <a:pt x="214" y="52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7" y="116"/>
                  </a:lnTo>
                  <a:lnTo>
                    <a:pt x="211" y="118"/>
                  </a:lnTo>
                  <a:lnTo>
                    <a:pt x="205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7" y="59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30" y="16"/>
                  </a:lnTo>
                  <a:lnTo>
                    <a:pt x="108" y="17"/>
                  </a:lnTo>
                  <a:lnTo>
                    <a:pt x="87" y="22"/>
                  </a:lnTo>
                  <a:lnTo>
                    <a:pt x="66" y="30"/>
                  </a:lnTo>
                  <a:lnTo>
                    <a:pt x="47" y="43"/>
                  </a:lnTo>
                  <a:lnTo>
                    <a:pt x="32" y="58"/>
                  </a:lnTo>
                  <a:lnTo>
                    <a:pt x="22" y="77"/>
                  </a:lnTo>
                  <a:lnTo>
                    <a:pt x="17" y="99"/>
                  </a:lnTo>
                  <a:lnTo>
                    <a:pt x="18" y="123"/>
                  </a:lnTo>
                  <a:lnTo>
                    <a:pt x="27" y="149"/>
                  </a:lnTo>
                  <a:lnTo>
                    <a:pt x="43" y="179"/>
                  </a:lnTo>
                  <a:lnTo>
                    <a:pt x="45" y="182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1" y="18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4" name="Freeform 78"/>
            <p:cNvSpPr>
              <a:spLocks/>
            </p:cNvSpPr>
            <p:nvPr/>
          </p:nvSpPr>
          <p:spPr bwMode="auto">
            <a:xfrm>
              <a:off x="4026" y="2540"/>
              <a:ext cx="111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4"/>
                </a:cxn>
                <a:cxn ang="0">
                  <a:pos x="37" y="28"/>
                </a:cxn>
                <a:cxn ang="0">
                  <a:pos x="58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6" y="0"/>
                </a:cxn>
                <a:cxn ang="0">
                  <a:pos x="159" y="5"/>
                </a:cxn>
                <a:cxn ang="0">
                  <a:pos x="182" y="15"/>
                </a:cxn>
                <a:cxn ang="0">
                  <a:pos x="199" y="31"/>
                </a:cxn>
                <a:cxn ang="0">
                  <a:pos x="213" y="52"/>
                </a:cxn>
                <a:cxn ang="0">
                  <a:pos x="221" y="79"/>
                </a:cxn>
                <a:cxn ang="0">
                  <a:pos x="221" y="112"/>
                </a:cxn>
                <a:cxn ang="0">
                  <a:pos x="218" y="117"/>
                </a:cxn>
                <a:cxn ang="0">
                  <a:pos x="211" y="118"/>
                </a:cxn>
                <a:cxn ang="0">
                  <a:pos x="204" y="116"/>
                </a:cxn>
                <a:cxn ang="0">
                  <a:pos x="202" y="111"/>
                </a:cxn>
                <a:cxn ang="0">
                  <a:pos x="202" y="83"/>
                </a:cxn>
                <a:cxn ang="0">
                  <a:pos x="196" y="60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30" y="17"/>
                </a:cxn>
                <a:cxn ang="0">
                  <a:pos x="109" y="18"/>
                </a:cxn>
                <a:cxn ang="0">
                  <a:pos x="86" y="23"/>
                </a:cxn>
                <a:cxn ang="0">
                  <a:pos x="66" y="31"/>
                </a:cxn>
                <a:cxn ang="0">
                  <a:pos x="48" y="43"/>
                </a:cxn>
                <a:cxn ang="0">
                  <a:pos x="33" y="58"/>
                </a:cxn>
                <a:cxn ang="0">
                  <a:pos x="23" y="78"/>
                </a:cxn>
                <a:cxn ang="0">
                  <a:pos x="18" y="99"/>
                </a:cxn>
                <a:cxn ang="0">
                  <a:pos x="19" y="123"/>
                </a:cxn>
                <a:cxn ang="0">
                  <a:pos x="28" y="150"/>
                </a:cxn>
                <a:cxn ang="0">
                  <a:pos x="44" y="179"/>
                </a:cxn>
                <a:cxn ang="0">
                  <a:pos x="44" y="183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0" y="183"/>
                </a:cxn>
              </a:cxnLst>
              <a:rect l="0" t="0" r="r" b="b"/>
              <a:pathLst>
                <a:path w="221" h="185">
                  <a:moveTo>
                    <a:pt x="30" y="183"/>
                  </a:moveTo>
                  <a:lnTo>
                    <a:pt x="10" y="149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4"/>
                  </a:lnTo>
                  <a:lnTo>
                    <a:pt x="37" y="28"/>
                  </a:lnTo>
                  <a:lnTo>
                    <a:pt x="58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6" y="0"/>
                  </a:lnTo>
                  <a:lnTo>
                    <a:pt x="159" y="5"/>
                  </a:lnTo>
                  <a:lnTo>
                    <a:pt x="182" y="15"/>
                  </a:lnTo>
                  <a:lnTo>
                    <a:pt x="199" y="31"/>
                  </a:lnTo>
                  <a:lnTo>
                    <a:pt x="213" y="52"/>
                  </a:lnTo>
                  <a:lnTo>
                    <a:pt x="221" y="79"/>
                  </a:lnTo>
                  <a:lnTo>
                    <a:pt x="221" y="112"/>
                  </a:lnTo>
                  <a:lnTo>
                    <a:pt x="218" y="117"/>
                  </a:lnTo>
                  <a:lnTo>
                    <a:pt x="211" y="118"/>
                  </a:lnTo>
                  <a:lnTo>
                    <a:pt x="204" y="116"/>
                  </a:lnTo>
                  <a:lnTo>
                    <a:pt x="202" y="111"/>
                  </a:lnTo>
                  <a:lnTo>
                    <a:pt x="202" y="83"/>
                  </a:lnTo>
                  <a:lnTo>
                    <a:pt x="196" y="60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30" y="17"/>
                  </a:lnTo>
                  <a:lnTo>
                    <a:pt x="109" y="18"/>
                  </a:lnTo>
                  <a:lnTo>
                    <a:pt x="86" y="23"/>
                  </a:lnTo>
                  <a:lnTo>
                    <a:pt x="66" y="31"/>
                  </a:lnTo>
                  <a:lnTo>
                    <a:pt x="48" y="43"/>
                  </a:lnTo>
                  <a:lnTo>
                    <a:pt x="33" y="58"/>
                  </a:lnTo>
                  <a:lnTo>
                    <a:pt x="23" y="78"/>
                  </a:lnTo>
                  <a:lnTo>
                    <a:pt x="18" y="99"/>
                  </a:lnTo>
                  <a:lnTo>
                    <a:pt x="19" y="123"/>
                  </a:lnTo>
                  <a:lnTo>
                    <a:pt x="28" y="150"/>
                  </a:lnTo>
                  <a:lnTo>
                    <a:pt x="44" y="179"/>
                  </a:lnTo>
                  <a:lnTo>
                    <a:pt x="44" y="183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5" name="Freeform 79"/>
            <p:cNvSpPr>
              <a:spLocks/>
            </p:cNvSpPr>
            <p:nvPr/>
          </p:nvSpPr>
          <p:spPr bwMode="auto">
            <a:xfrm>
              <a:off x="4026" y="2540"/>
              <a:ext cx="111" cy="92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4"/>
                </a:cxn>
                <a:cxn ang="0">
                  <a:pos x="37" y="28"/>
                </a:cxn>
                <a:cxn ang="0">
                  <a:pos x="58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6" y="0"/>
                </a:cxn>
                <a:cxn ang="0">
                  <a:pos x="159" y="5"/>
                </a:cxn>
                <a:cxn ang="0">
                  <a:pos x="182" y="15"/>
                </a:cxn>
                <a:cxn ang="0">
                  <a:pos x="199" y="31"/>
                </a:cxn>
                <a:cxn ang="0">
                  <a:pos x="213" y="52"/>
                </a:cxn>
                <a:cxn ang="0">
                  <a:pos x="221" y="79"/>
                </a:cxn>
                <a:cxn ang="0">
                  <a:pos x="221" y="112"/>
                </a:cxn>
                <a:cxn ang="0">
                  <a:pos x="218" y="117"/>
                </a:cxn>
                <a:cxn ang="0">
                  <a:pos x="211" y="118"/>
                </a:cxn>
                <a:cxn ang="0">
                  <a:pos x="204" y="116"/>
                </a:cxn>
                <a:cxn ang="0">
                  <a:pos x="202" y="111"/>
                </a:cxn>
                <a:cxn ang="0">
                  <a:pos x="202" y="83"/>
                </a:cxn>
                <a:cxn ang="0">
                  <a:pos x="196" y="60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30" y="17"/>
                </a:cxn>
                <a:cxn ang="0">
                  <a:pos x="109" y="18"/>
                </a:cxn>
                <a:cxn ang="0">
                  <a:pos x="86" y="23"/>
                </a:cxn>
                <a:cxn ang="0">
                  <a:pos x="66" y="31"/>
                </a:cxn>
                <a:cxn ang="0">
                  <a:pos x="48" y="43"/>
                </a:cxn>
                <a:cxn ang="0">
                  <a:pos x="33" y="58"/>
                </a:cxn>
                <a:cxn ang="0">
                  <a:pos x="23" y="78"/>
                </a:cxn>
                <a:cxn ang="0">
                  <a:pos x="18" y="99"/>
                </a:cxn>
                <a:cxn ang="0">
                  <a:pos x="19" y="123"/>
                </a:cxn>
                <a:cxn ang="0">
                  <a:pos x="28" y="150"/>
                </a:cxn>
                <a:cxn ang="0">
                  <a:pos x="44" y="179"/>
                </a:cxn>
                <a:cxn ang="0">
                  <a:pos x="44" y="183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0" y="183"/>
                </a:cxn>
              </a:cxnLst>
              <a:rect l="0" t="0" r="r" b="b"/>
              <a:pathLst>
                <a:path w="221" h="185">
                  <a:moveTo>
                    <a:pt x="30" y="183"/>
                  </a:moveTo>
                  <a:lnTo>
                    <a:pt x="10" y="149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4"/>
                  </a:lnTo>
                  <a:lnTo>
                    <a:pt x="37" y="28"/>
                  </a:lnTo>
                  <a:lnTo>
                    <a:pt x="58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6" y="0"/>
                  </a:lnTo>
                  <a:lnTo>
                    <a:pt x="159" y="5"/>
                  </a:lnTo>
                  <a:lnTo>
                    <a:pt x="182" y="15"/>
                  </a:lnTo>
                  <a:lnTo>
                    <a:pt x="199" y="31"/>
                  </a:lnTo>
                  <a:lnTo>
                    <a:pt x="213" y="52"/>
                  </a:lnTo>
                  <a:lnTo>
                    <a:pt x="221" y="79"/>
                  </a:lnTo>
                  <a:lnTo>
                    <a:pt x="221" y="112"/>
                  </a:lnTo>
                  <a:lnTo>
                    <a:pt x="218" y="117"/>
                  </a:lnTo>
                  <a:lnTo>
                    <a:pt x="211" y="118"/>
                  </a:lnTo>
                  <a:lnTo>
                    <a:pt x="204" y="116"/>
                  </a:lnTo>
                  <a:lnTo>
                    <a:pt x="202" y="111"/>
                  </a:lnTo>
                  <a:lnTo>
                    <a:pt x="202" y="83"/>
                  </a:lnTo>
                  <a:lnTo>
                    <a:pt x="196" y="60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30" y="17"/>
                  </a:lnTo>
                  <a:lnTo>
                    <a:pt x="109" y="18"/>
                  </a:lnTo>
                  <a:lnTo>
                    <a:pt x="86" y="23"/>
                  </a:lnTo>
                  <a:lnTo>
                    <a:pt x="66" y="31"/>
                  </a:lnTo>
                  <a:lnTo>
                    <a:pt x="48" y="43"/>
                  </a:lnTo>
                  <a:lnTo>
                    <a:pt x="33" y="58"/>
                  </a:lnTo>
                  <a:lnTo>
                    <a:pt x="23" y="78"/>
                  </a:lnTo>
                  <a:lnTo>
                    <a:pt x="18" y="99"/>
                  </a:lnTo>
                  <a:lnTo>
                    <a:pt x="19" y="123"/>
                  </a:lnTo>
                  <a:lnTo>
                    <a:pt x="28" y="150"/>
                  </a:lnTo>
                  <a:lnTo>
                    <a:pt x="44" y="179"/>
                  </a:lnTo>
                  <a:lnTo>
                    <a:pt x="44" y="183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6" name="Freeform 80"/>
            <p:cNvSpPr>
              <a:spLocks/>
            </p:cNvSpPr>
            <p:nvPr/>
          </p:nvSpPr>
          <p:spPr bwMode="auto">
            <a:xfrm>
              <a:off x="3892" y="2585"/>
              <a:ext cx="111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9"/>
                </a:cxn>
                <a:cxn ang="0">
                  <a:pos x="0" y="91"/>
                </a:cxn>
                <a:cxn ang="0">
                  <a:pos x="8" y="66"/>
                </a:cxn>
                <a:cxn ang="0">
                  <a:pos x="19" y="45"/>
                </a:cxn>
                <a:cxn ang="0">
                  <a:pos x="37" y="28"/>
                </a:cxn>
                <a:cxn ang="0">
                  <a:pos x="60" y="14"/>
                </a:cxn>
                <a:cxn ang="0">
                  <a:pos x="85" y="6"/>
                </a:cxn>
                <a:cxn ang="0">
                  <a:pos x="109" y="0"/>
                </a:cxn>
                <a:cxn ang="0">
                  <a:pos x="135" y="0"/>
                </a:cxn>
                <a:cxn ang="0">
                  <a:pos x="159" y="6"/>
                </a:cxn>
                <a:cxn ang="0">
                  <a:pos x="182" y="16"/>
                </a:cxn>
                <a:cxn ang="0">
                  <a:pos x="199" y="31"/>
                </a:cxn>
                <a:cxn ang="0">
                  <a:pos x="213" y="53"/>
                </a:cxn>
                <a:cxn ang="0">
                  <a:pos x="221" y="79"/>
                </a:cxn>
                <a:cxn ang="0">
                  <a:pos x="221" y="112"/>
                </a:cxn>
                <a:cxn ang="0">
                  <a:pos x="218" y="117"/>
                </a:cxn>
                <a:cxn ang="0">
                  <a:pos x="211" y="119"/>
                </a:cxn>
                <a:cxn ang="0">
                  <a:pos x="204" y="116"/>
                </a:cxn>
                <a:cxn ang="0">
                  <a:pos x="202" y="111"/>
                </a:cxn>
                <a:cxn ang="0">
                  <a:pos x="202" y="83"/>
                </a:cxn>
                <a:cxn ang="0">
                  <a:pos x="196" y="60"/>
                </a:cxn>
                <a:cxn ang="0">
                  <a:pos x="184" y="42"/>
                </a:cxn>
                <a:cxn ang="0">
                  <a:pos x="169" y="30"/>
                </a:cxn>
                <a:cxn ang="0">
                  <a:pos x="150" y="21"/>
                </a:cxn>
                <a:cxn ang="0">
                  <a:pos x="130" y="17"/>
                </a:cxn>
                <a:cxn ang="0">
                  <a:pos x="108" y="18"/>
                </a:cxn>
                <a:cxn ang="0">
                  <a:pos x="86" y="23"/>
                </a:cxn>
                <a:cxn ang="0">
                  <a:pos x="66" y="31"/>
                </a:cxn>
                <a:cxn ang="0">
                  <a:pos x="47" y="44"/>
                </a:cxn>
                <a:cxn ang="0">
                  <a:pos x="33" y="59"/>
                </a:cxn>
                <a:cxn ang="0">
                  <a:pos x="22" y="78"/>
                </a:cxn>
                <a:cxn ang="0">
                  <a:pos x="16" y="100"/>
                </a:cxn>
                <a:cxn ang="0">
                  <a:pos x="18" y="124"/>
                </a:cxn>
                <a:cxn ang="0">
                  <a:pos x="27" y="150"/>
                </a:cxn>
                <a:cxn ang="0">
                  <a:pos x="43" y="180"/>
                </a:cxn>
                <a:cxn ang="0">
                  <a:pos x="44" y="183"/>
                </a:cxn>
                <a:cxn ang="0">
                  <a:pos x="41" y="186"/>
                </a:cxn>
                <a:cxn ang="0">
                  <a:pos x="36" y="186"/>
                </a:cxn>
                <a:cxn ang="0">
                  <a:pos x="30" y="183"/>
                </a:cxn>
              </a:cxnLst>
              <a:rect l="0" t="0" r="r" b="b"/>
              <a:pathLst>
                <a:path w="221" h="186">
                  <a:moveTo>
                    <a:pt x="30" y="183"/>
                  </a:moveTo>
                  <a:lnTo>
                    <a:pt x="10" y="149"/>
                  </a:lnTo>
                  <a:lnTo>
                    <a:pt x="1" y="119"/>
                  </a:lnTo>
                  <a:lnTo>
                    <a:pt x="0" y="91"/>
                  </a:lnTo>
                  <a:lnTo>
                    <a:pt x="8" y="66"/>
                  </a:lnTo>
                  <a:lnTo>
                    <a:pt x="19" y="45"/>
                  </a:lnTo>
                  <a:lnTo>
                    <a:pt x="37" y="28"/>
                  </a:lnTo>
                  <a:lnTo>
                    <a:pt x="60" y="14"/>
                  </a:lnTo>
                  <a:lnTo>
                    <a:pt x="85" y="6"/>
                  </a:lnTo>
                  <a:lnTo>
                    <a:pt x="109" y="0"/>
                  </a:lnTo>
                  <a:lnTo>
                    <a:pt x="135" y="0"/>
                  </a:lnTo>
                  <a:lnTo>
                    <a:pt x="159" y="6"/>
                  </a:lnTo>
                  <a:lnTo>
                    <a:pt x="182" y="16"/>
                  </a:lnTo>
                  <a:lnTo>
                    <a:pt x="199" y="31"/>
                  </a:lnTo>
                  <a:lnTo>
                    <a:pt x="213" y="53"/>
                  </a:lnTo>
                  <a:lnTo>
                    <a:pt x="221" y="79"/>
                  </a:lnTo>
                  <a:lnTo>
                    <a:pt x="221" y="112"/>
                  </a:lnTo>
                  <a:lnTo>
                    <a:pt x="218" y="117"/>
                  </a:lnTo>
                  <a:lnTo>
                    <a:pt x="211" y="119"/>
                  </a:lnTo>
                  <a:lnTo>
                    <a:pt x="204" y="116"/>
                  </a:lnTo>
                  <a:lnTo>
                    <a:pt x="202" y="111"/>
                  </a:lnTo>
                  <a:lnTo>
                    <a:pt x="202" y="83"/>
                  </a:lnTo>
                  <a:lnTo>
                    <a:pt x="196" y="60"/>
                  </a:lnTo>
                  <a:lnTo>
                    <a:pt x="184" y="42"/>
                  </a:lnTo>
                  <a:lnTo>
                    <a:pt x="169" y="30"/>
                  </a:lnTo>
                  <a:lnTo>
                    <a:pt x="150" y="21"/>
                  </a:lnTo>
                  <a:lnTo>
                    <a:pt x="130" y="17"/>
                  </a:lnTo>
                  <a:lnTo>
                    <a:pt x="108" y="18"/>
                  </a:lnTo>
                  <a:lnTo>
                    <a:pt x="86" y="23"/>
                  </a:lnTo>
                  <a:lnTo>
                    <a:pt x="66" y="31"/>
                  </a:lnTo>
                  <a:lnTo>
                    <a:pt x="47" y="44"/>
                  </a:lnTo>
                  <a:lnTo>
                    <a:pt x="33" y="59"/>
                  </a:lnTo>
                  <a:lnTo>
                    <a:pt x="22" y="78"/>
                  </a:lnTo>
                  <a:lnTo>
                    <a:pt x="16" y="100"/>
                  </a:lnTo>
                  <a:lnTo>
                    <a:pt x="18" y="124"/>
                  </a:lnTo>
                  <a:lnTo>
                    <a:pt x="27" y="150"/>
                  </a:lnTo>
                  <a:lnTo>
                    <a:pt x="43" y="180"/>
                  </a:lnTo>
                  <a:lnTo>
                    <a:pt x="44" y="183"/>
                  </a:lnTo>
                  <a:lnTo>
                    <a:pt x="41" y="186"/>
                  </a:lnTo>
                  <a:lnTo>
                    <a:pt x="36" y="186"/>
                  </a:lnTo>
                  <a:lnTo>
                    <a:pt x="30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7" name="Freeform 81"/>
            <p:cNvSpPr>
              <a:spLocks/>
            </p:cNvSpPr>
            <p:nvPr/>
          </p:nvSpPr>
          <p:spPr bwMode="auto">
            <a:xfrm>
              <a:off x="3892" y="2585"/>
              <a:ext cx="111" cy="93"/>
            </a:xfrm>
            <a:custGeom>
              <a:avLst/>
              <a:gdLst/>
              <a:ahLst/>
              <a:cxnLst>
                <a:cxn ang="0">
                  <a:pos x="30" y="183"/>
                </a:cxn>
                <a:cxn ang="0">
                  <a:pos x="10" y="149"/>
                </a:cxn>
                <a:cxn ang="0">
                  <a:pos x="1" y="119"/>
                </a:cxn>
                <a:cxn ang="0">
                  <a:pos x="0" y="91"/>
                </a:cxn>
                <a:cxn ang="0">
                  <a:pos x="8" y="66"/>
                </a:cxn>
                <a:cxn ang="0">
                  <a:pos x="19" y="45"/>
                </a:cxn>
                <a:cxn ang="0">
                  <a:pos x="37" y="28"/>
                </a:cxn>
                <a:cxn ang="0">
                  <a:pos x="60" y="14"/>
                </a:cxn>
                <a:cxn ang="0">
                  <a:pos x="85" y="6"/>
                </a:cxn>
                <a:cxn ang="0">
                  <a:pos x="109" y="0"/>
                </a:cxn>
                <a:cxn ang="0">
                  <a:pos x="135" y="0"/>
                </a:cxn>
                <a:cxn ang="0">
                  <a:pos x="159" y="6"/>
                </a:cxn>
                <a:cxn ang="0">
                  <a:pos x="182" y="16"/>
                </a:cxn>
                <a:cxn ang="0">
                  <a:pos x="199" y="31"/>
                </a:cxn>
                <a:cxn ang="0">
                  <a:pos x="213" y="53"/>
                </a:cxn>
                <a:cxn ang="0">
                  <a:pos x="221" y="79"/>
                </a:cxn>
                <a:cxn ang="0">
                  <a:pos x="221" y="112"/>
                </a:cxn>
                <a:cxn ang="0">
                  <a:pos x="218" y="117"/>
                </a:cxn>
                <a:cxn ang="0">
                  <a:pos x="211" y="119"/>
                </a:cxn>
                <a:cxn ang="0">
                  <a:pos x="204" y="116"/>
                </a:cxn>
                <a:cxn ang="0">
                  <a:pos x="202" y="111"/>
                </a:cxn>
                <a:cxn ang="0">
                  <a:pos x="202" y="83"/>
                </a:cxn>
                <a:cxn ang="0">
                  <a:pos x="196" y="60"/>
                </a:cxn>
                <a:cxn ang="0">
                  <a:pos x="184" y="42"/>
                </a:cxn>
                <a:cxn ang="0">
                  <a:pos x="169" y="30"/>
                </a:cxn>
                <a:cxn ang="0">
                  <a:pos x="150" y="21"/>
                </a:cxn>
                <a:cxn ang="0">
                  <a:pos x="130" y="17"/>
                </a:cxn>
                <a:cxn ang="0">
                  <a:pos x="108" y="18"/>
                </a:cxn>
                <a:cxn ang="0">
                  <a:pos x="86" y="23"/>
                </a:cxn>
                <a:cxn ang="0">
                  <a:pos x="66" y="31"/>
                </a:cxn>
                <a:cxn ang="0">
                  <a:pos x="47" y="44"/>
                </a:cxn>
                <a:cxn ang="0">
                  <a:pos x="33" y="59"/>
                </a:cxn>
                <a:cxn ang="0">
                  <a:pos x="22" y="78"/>
                </a:cxn>
                <a:cxn ang="0">
                  <a:pos x="16" y="100"/>
                </a:cxn>
                <a:cxn ang="0">
                  <a:pos x="18" y="124"/>
                </a:cxn>
                <a:cxn ang="0">
                  <a:pos x="27" y="150"/>
                </a:cxn>
                <a:cxn ang="0">
                  <a:pos x="43" y="180"/>
                </a:cxn>
                <a:cxn ang="0">
                  <a:pos x="44" y="183"/>
                </a:cxn>
                <a:cxn ang="0">
                  <a:pos x="41" y="186"/>
                </a:cxn>
                <a:cxn ang="0">
                  <a:pos x="36" y="186"/>
                </a:cxn>
                <a:cxn ang="0">
                  <a:pos x="30" y="183"/>
                </a:cxn>
              </a:cxnLst>
              <a:rect l="0" t="0" r="r" b="b"/>
              <a:pathLst>
                <a:path w="221" h="186">
                  <a:moveTo>
                    <a:pt x="30" y="183"/>
                  </a:moveTo>
                  <a:lnTo>
                    <a:pt x="10" y="149"/>
                  </a:lnTo>
                  <a:lnTo>
                    <a:pt x="1" y="119"/>
                  </a:lnTo>
                  <a:lnTo>
                    <a:pt x="0" y="91"/>
                  </a:lnTo>
                  <a:lnTo>
                    <a:pt x="8" y="66"/>
                  </a:lnTo>
                  <a:lnTo>
                    <a:pt x="19" y="45"/>
                  </a:lnTo>
                  <a:lnTo>
                    <a:pt x="37" y="28"/>
                  </a:lnTo>
                  <a:lnTo>
                    <a:pt x="60" y="14"/>
                  </a:lnTo>
                  <a:lnTo>
                    <a:pt x="85" y="6"/>
                  </a:lnTo>
                  <a:lnTo>
                    <a:pt x="109" y="0"/>
                  </a:lnTo>
                  <a:lnTo>
                    <a:pt x="135" y="0"/>
                  </a:lnTo>
                  <a:lnTo>
                    <a:pt x="159" y="6"/>
                  </a:lnTo>
                  <a:lnTo>
                    <a:pt x="182" y="16"/>
                  </a:lnTo>
                  <a:lnTo>
                    <a:pt x="199" y="31"/>
                  </a:lnTo>
                  <a:lnTo>
                    <a:pt x="213" y="53"/>
                  </a:lnTo>
                  <a:lnTo>
                    <a:pt x="221" y="79"/>
                  </a:lnTo>
                  <a:lnTo>
                    <a:pt x="221" y="112"/>
                  </a:lnTo>
                  <a:lnTo>
                    <a:pt x="218" y="117"/>
                  </a:lnTo>
                  <a:lnTo>
                    <a:pt x="211" y="119"/>
                  </a:lnTo>
                  <a:lnTo>
                    <a:pt x="204" y="116"/>
                  </a:lnTo>
                  <a:lnTo>
                    <a:pt x="202" y="111"/>
                  </a:lnTo>
                  <a:lnTo>
                    <a:pt x="202" y="83"/>
                  </a:lnTo>
                  <a:lnTo>
                    <a:pt x="196" y="60"/>
                  </a:lnTo>
                  <a:lnTo>
                    <a:pt x="184" y="42"/>
                  </a:lnTo>
                  <a:lnTo>
                    <a:pt x="169" y="30"/>
                  </a:lnTo>
                  <a:lnTo>
                    <a:pt x="150" y="21"/>
                  </a:lnTo>
                  <a:lnTo>
                    <a:pt x="130" y="17"/>
                  </a:lnTo>
                  <a:lnTo>
                    <a:pt x="108" y="18"/>
                  </a:lnTo>
                  <a:lnTo>
                    <a:pt x="86" y="23"/>
                  </a:lnTo>
                  <a:lnTo>
                    <a:pt x="66" y="31"/>
                  </a:lnTo>
                  <a:lnTo>
                    <a:pt x="47" y="44"/>
                  </a:lnTo>
                  <a:lnTo>
                    <a:pt x="33" y="59"/>
                  </a:lnTo>
                  <a:lnTo>
                    <a:pt x="22" y="78"/>
                  </a:lnTo>
                  <a:lnTo>
                    <a:pt x="16" y="100"/>
                  </a:lnTo>
                  <a:lnTo>
                    <a:pt x="18" y="124"/>
                  </a:lnTo>
                  <a:lnTo>
                    <a:pt x="27" y="150"/>
                  </a:lnTo>
                  <a:lnTo>
                    <a:pt x="43" y="180"/>
                  </a:lnTo>
                  <a:lnTo>
                    <a:pt x="44" y="183"/>
                  </a:lnTo>
                  <a:lnTo>
                    <a:pt x="41" y="186"/>
                  </a:lnTo>
                  <a:lnTo>
                    <a:pt x="36" y="186"/>
                  </a:lnTo>
                  <a:lnTo>
                    <a:pt x="30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8" name="Freeform 82"/>
            <p:cNvSpPr>
              <a:spLocks/>
            </p:cNvSpPr>
            <p:nvPr/>
          </p:nvSpPr>
          <p:spPr bwMode="auto">
            <a:xfrm>
              <a:off x="3755" y="2611"/>
              <a:ext cx="111" cy="93"/>
            </a:xfrm>
            <a:custGeom>
              <a:avLst/>
              <a:gdLst/>
              <a:ahLst/>
              <a:cxnLst>
                <a:cxn ang="0">
                  <a:pos x="30" y="182"/>
                </a:cxn>
                <a:cxn ang="0">
                  <a:pos x="10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4"/>
                </a:cxn>
                <a:cxn ang="0">
                  <a:pos x="36" y="27"/>
                </a:cxn>
                <a:cxn ang="0">
                  <a:pos x="58" y="13"/>
                </a:cxn>
                <a:cxn ang="0">
                  <a:pos x="83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5"/>
                </a:cxn>
                <a:cxn ang="0">
                  <a:pos x="200" y="30"/>
                </a:cxn>
                <a:cxn ang="0">
                  <a:pos x="213" y="52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7" y="116"/>
                </a:cxn>
                <a:cxn ang="0">
                  <a:pos x="209" y="118"/>
                </a:cxn>
                <a:cxn ang="0">
                  <a:pos x="203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4" y="59"/>
                </a:cxn>
                <a:cxn ang="0">
                  <a:pos x="183" y="41"/>
                </a:cxn>
                <a:cxn ang="0">
                  <a:pos x="167" y="29"/>
                </a:cxn>
                <a:cxn ang="0">
                  <a:pos x="149" y="20"/>
                </a:cxn>
                <a:cxn ang="0">
                  <a:pos x="128" y="16"/>
                </a:cxn>
                <a:cxn ang="0">
                  <a:pos x="106" y="17"/>
                </a:cxn>
                <a:cxn ang="0">
                  <a:pos x="86" y="22"/>
                </a:cxn>
                <a:cxn ang="0">
                  <a:pos x="64" y="30"/>
                </a:cxn>
                <a:cxn ang="0">
                  <a:pos x="47" y="43"/>
                </a:cxn>
                <a:cxn ang="0">
                  <a:pos x="31" y="58"/>
                </a:cxn>
                <a:cxn ang="0">
                  <a:pos x="21" y="77"/>
                </a:cxn>
                <a:cxn ang="0">
                  <a:pos x="16" y="99"/>
                </a:cxn>
                <a:cxn ang="0">
                  <a:pos x="17" y="123"/>
                </a:cxn>
                <a:cxn ang="0">
                  <a:pos x="26" y="149"/>
                </a:cxn>
                <a:cxn ang="0">
                  <a:pos x="43" y="179"/>
                </a:cxn>
                <a:cxn ang="0">
                  <a:pos x="43" y="182"/>
                </a:cxn>
                <a:cxn ang="0">
                  <a:pos x="39" y="185"/>
                </a:cxn>
                <a:cxn ang="0">
                  <a:pos x="34" y="185"/>
                </a:cxn>
                <a:cxn ang="0">
                  <a:pos x="30" y="182"/>
                </a:cxn>
              </a:cxnLst>
              <a:rect l="0" t="0" r="r" b="b"/>
              <a:pathLst>
                <a:path w="221" h="185">
                  <a:moveTo>
                    <a:pt x="30" y="182"/>
                  </a:moveTo>
                  <a:lnTo>
                    <a:pt x="10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4"/>
                  </a:lnTo>
                  <a:lnTo>
                    <a:pt x="36" y="27"/>
                  </a:lnTo>
                  <a:lnTo>
                    <a:pt x="58" y="13"/>
                  </a:lnTo>
                  <a:lnTo>
                    <a:pt x="83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5"/>
                  </a:lnTo>
                  <a:lnTo>
                    <a:pt x="200" y="30"/>
                  </a:lnTo>
                  <a:lnTo>
                    <a:pt x="213" y="52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7" y="116"/>
                  </a:lnTo>
                  <a:lnTo>
                    <a:pt x="209" y="118"/>
                  </a:lnTo>
                  <a:lnTo>
                    <a:pt x="203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4" y="59"/>
                  </a:lnTo>
                  <a:lnTo>
                    <a:pt x="183" y="41"/>
                  </a:lnTo>
                  <a:lnTo>
                    <a:pt x="167" y="29"/>
                  </a:lnTo>
                  <a:lnTo>
                    <a:pt x="149" y="20"/>
                  </a:lnTo>
                  <a:lnTo>
                    <a:pt x="128" y="16"/>
                  </a:lnTo>
                  <a:lnTo>
                    <a:pt x="106" y="17"/>
                  </a:lnTo>
                  <a:lnTo>
                    <a:pt x="86" y="22"/>
                  </a:lnTo>
                  <a:lnTo>
                    <a:pt x="64" y="30"/>
                  </a:lnTo>
                  <a:lnTo>
                    <a:pt x="47" y="43"/>
                  </a:lnTo>
                  <a:lnTo>
                    <a:pt x="31" y="58"/>
                  </a:lnTo>
                  <a:lnTo>
                    <a:pt x="21" y="77"/>
                  </a:lnTo>
                  <a:lnTo>
                    <a:pt x="16" y="99"/>
                  </a:lnTo>
                  <a:lnTo>
                    <a:pt x="17" y="123"/>
                  </a:lnTo>
                  <a:lnTo>
                    <a:pt x="26" y="149"/>
                  </a:lnTo>
                  <a:lnTo>
                    <a:pt x="43" y="179"/>
                  </a:lnTo>
                  <a:lnTo>
                    <a:pt x="43" y="182"/>
                  </a:lnTo>
                  <a:lnTo>
                    <a:pt x="39" y="185"/>
                  </a:lnTo>
                  <a:lnTo>
                    <a:pt x="34" y="185"/>
                  </a:lnTo>
                  <a:lnTo>
                    <a:pt x="30" y="1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99" name="Freeform 83"/>
            <p:cNvSpPr>
              <a:spLocks/>
            </p:cNvSpPr>
            <p:nvPr/>
          </p:nvSpPr>
          <p:spPr bwMode="auto">
            <a:xfrm>
              <a:off x="3755" y="2611"/>
              <a:ext cx="111" cy="93"/>
            </a:xfrm>
            <a:custGeom>
              <a:avLst/>
              <a:gdLst/>
              <a:ahLst/>
              <a:cxnLst>
                <a:cxn ang="0">
                  <a:pos x="30" y="182"/>
                </a:cxn>
                <a:cxn ang="0">
                  <a:pos x="10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6" y="66"/>
                </a:cxn>
                <a:cxn ang="0">
                  <a:pos x="19" y="44"/>
                </a:cxn>
                <a:cxn ang="0">
                  <a:pos x="36" y="27"/>
                </a:cxn>
                <a:cxn ang="0">
                  <a:pos x="58" y="13"/>
                </a:cxn>
                <a:cxn ang="0">
                  <a:pos x="83" y="5"/>
                </a:cxn>
                <a:cxn ang="0">
                  <a:pos x="109" y="0"/>
                </a:cxn>
                <a:cxn ang="0">
                  <a:pos x="134" y="0"/>
                </a:cxn>
                <a:cxn ang="0">
                  <a:pos x="158" y="5"/>
                </a:cxn>
                <a:cxn ang="0">
                  <a:pos x="181" y="15"/>
                </a:cxn>
                <a:cxn ang="0">
                  <a:pos x="200" y="30"/>
                </a:cxn>
                <a:cxn ang="0">
                  <a:pos x="213" y="52"/>
                </a:cxn>
                <a:cxn ang="0">
                  <a:pos x="221" y="78"/>
                </a:cxn>
                <a:cxn ang="0">
                  <a:pos x="221" y="111"/>
                </a:cxn>
                <a:cxn ang="0">
                  <a:pos x="217" y="116"/>
                </a:cxn>
                <a:cxn ang="0">
                  <a:pos x="209" y="118"/>
                </a:cxn>
                <a:cxn ang="0">
                  <a:pos x="203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4" y="59"/>
                </a:cxn>
                <a:cxn ang="0">
                  <a:pos x="183" y="41"/>
                </a:cxn>
                <a:cxn ang="0">
                  <a:pos x="167" y="29"/>
                </a:cxn>
                <a:cxn ang="0">
                  <a:pos x="149" y="20"/>
                </a:cxn>
                <a:cxn ang="0">
                  <a:pos x="128" y="16"/>
                </a:cxn>
                <a:cxn ang="0">
                  <a:pos x="106" y="17"/>
                </a:cxn>
                <a:cxn ang="0">
                  <a:pos x="86" y="22"/>
                </a:cxn>
                <a:cxn ang="0">
                  <a:pos x="64" y="30"/>
                </a:cxn>
                <a:cxn ang="0">
                  <a:pos x="47" y="43"/>
                </a:cxn>
                <a:cxn ang="0">
                  <a:pos x="31" y="58"/>
                </a:cxn>
                <a:cxn ang="0">
                  <a:pos x="21" y="77"/>
                </a:cxn>
                <a:cxn ang="0">
                  <a:pos x="16" y="99"/>
                </a:cxn>
                <a:cxn ang="0">
                  <a:pos x="17" y="123"/>
                </a:cxn>
                <a:cxn ang="0">
                  <a:pos x="26" y="149"/>
                </a:cxn>
                <a:cxn ang="0">
                  <a:pos x="43" y="179"/>
                </a:cxn>
                <a:cxn ang="0">
                  <a:pos x="43" y="182"/>
                </a:cxn>
                <a:cxn ang="0">
                  <a:pos x="39" y="185"/>
                </a:cxn>
                <a:cxn ang="0">
                  <a:pos x="34" y="185"/>
                </a:cxn>
                <a:cxn ang="0">
                  <a:pos x="30" y="182"/>
                </a:cxn>
              </a:cxnLst>
              <a:rect l="0" t="0" r="r" b="b"/>
              <a:pathLst>
                <a:path w="221" h="185">
                  <a:moveTo>
                    <a:pt x="30" y="182"/>
                  </a:moveTo>
                  <a:lnTo>
                    <a:pt x="10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6" y="66"/>
                  </a:lnTo>
                  <a:lnTo>
                    <a:pt x="19" y="44"/>
                  </a:lnTo>
                  <a:lnTo>
                    <a:pt x="36" y="27"/>
                  </a:lnTo>
                  <a:lnTo>
                    <a:pt x="58" y="13"/>
                  </a:lnTo>
                  <a:lnTo>
                    <a:pt x="83" y="5"/>
                  </a:lnTo>
                  <a:lnTo>
                    <a:pt x="109" y="0"/>
                  </a:lnTo>
                  <a:lnTo>
                    <a:pt x="134" y="0"/>
                  </a:lnTo>
                  <a:lnTo>
                    <a:pt x="158" y="5"/>
                  </a:lnTo>
                  <a:lnTo>
                    <a:pt x="181" y="15"/>
                  </a:lnTo>
                  <a:lnTo>
                    <a:pt x="200" y="30"/>
                  </a:lnTo>
                  <a:lnTo>
                    <a:pt x="213" y="52"/>
                  </a:lnTo>
                  <a:lnTo>
                    <a:pt x="221" y="78"/>
                  </a:lnTo>
                  <a:lnTo>
                    <a:pt x="221" y="111"/>
                  </a:lnTo>
                  <a:lnTo>
                    <a:pt x="217" y="116"/>
                  </a:lnTo>
                  <a:lnTo>
                    <a:pt x="209" y="118"/>
                  </a:lnTo>
                  <a:lnTo>
                    <a:pt x="203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4" y="59"/>
                  </a:lnTo>
                  <a:lnTo>
                    <a:pt x="183" y="41"/>
                  </a:lnTo>
                  <a:lnTo>
                    <a:pt x="167" y="29"/>
                  </a:lnTo>
                  <a:lnTo>
                    <a:pt x="149" y="20"/>
                  </a:lnTo>
                  <a:lnTo>
                    <a:pt x="128" y="16"/>
                  </a:lnTo>
                  <a:lnTo>
                    <a:pt x="106" y="17"/>
                  </a:lnTo>
                  <a:lnTo>
                    <a:pt x="86" y="22"/>
                  </a:lnTo>
                  <a:lnTo>
                    <a:pt x="64" y="30"/>
                  </a:lnTo>
                  <a:lnTo>
                    <a:pt x="47" y="43"/>
                  </a:lnTo>
                  <a:lnTo>
                    <a:pt x="31" y="58"/>
                  </a:lnTo>
                  <a:lnTo>
                    <a:pt x="21" y="77"/>
                  </a:lnTo>
                  <a:lnTo>
                    <a:pt x="16" y="99"/>
                  </a:lnTo>
                  <a:lnTo>
                    <a:pt x="17" y="123"/>
                  </a:lnTo>
                  <a:lnTo>
                    <a:pt x="26" y="149"/>
                  </a:lnTo>
                  <a:lnTo>
                    <a:pt x="43" y="179"/>
                  </a:lnTo>
                  <a:lnTo>
                    <a:pt x="43" y="182"/>
                  </a:lnTo>
                  <a:lnTo>
                    <a:pt x="39" y="185"/>
                  </a:lnTo>
                  <a:lnTo>
                    <a:pt x="34" y="185"/>
                  </a:lnTo>
                  <a:lnTo>
                    <a:pt x="30" y="18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0" name="Freeform 84"/>
            <p:cNvSpPr>
              <a:spLocks/>
            </p:cNvSpPr>
            <p:nvPr/>
          </p:nvSpPr>
          <p:spPr bwMode="auto">
            <a:xfrm>
              <a:off x="3618" y="2631"/>
              <a:ext cx="111" cy="93"/>
            </a:xfrm>
            <a:custGeom>
              <a:avLst/>
              <a:gdLst/>
              <a:ahLst/>
              <a:cxnLst>
                <a:cxn ang="0">
                  <a:pos x="32" y="183"/>
                </a:cxn>
                <a:cxn ang="0">
                  <a:pos x="11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8" y="66"/>
                </a:cxn>
                <a:cxn ang="0">
                  <a:pos x="20" y="44"/>
                </a:cxn>
                <a:cxn ang="0">
                  <a:pos x="38" y="28"/>
                </a:cxn>
                <a:cxn ang="0">
                  <a:pos x="60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5" y="0"/>
                </a:cxn>
                <a:cxn ang="0">
                  <a:pos x="160" y="5"/>
                </a:cxn>
                <a:cxn ang="0">
                  <a:pos x="182" y="15"/>
                </a:cxn>
                <a:cxn ang="0">
                  <a:pos x="201" y="30"/>
                </a:cxn>
                <a:cxn ang="0">
                  <a:pos x="215" y="52"/>
                </a:cxn>
                <a:cxn ang="0">
                  <a:pos x="222" y="79"/>
                </a:cxn>
                <a:cxn ang="0">
                  <a:pos x="222" y="112"/>
                </a:cxn>
                <a:cxn ang="0">
                  <a:pos x="218" y="117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6" y="60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30" y="16"/>
                </a:cxn>
                <a:cxn ang="0">
                  <a:pos x="108" y="18"/>
                </a:cxn>
                <a:cxn ang="0">
                  <a:pos x="86" y="23"/>
                </a:cxn>
                <a:cxn ang="0">
                  <a:pos x="66" y="30"/>
                </a:cxn>
                <a:cxn ang="0">
                  <a:pos x="48" y="43"/>
                </a:cxn>
                <a:cxn ang="0">
                  <a:pos x="33" y="58"/>
                </a:cxn>
                <a:cxn ang="0">
                  <a:pos x="23" y="77"/>
                </a:cxn>
                <a:cxn ang="0">
                  <a:pos x="18" y="99"/>
                </a:cxn>
                <a:cxn ang="0">
                  <a:pos x="19" y="123"/>
                </a:cxn>
                <a:cxn ang="0">
                  <a:pos x="28" y="150"/>
                </a:cxn>
                <a:cxn ang="0">
                  <a:pos x="44" y="179"/>
                </a:cxn>
                <a:cxn ang="0">
                  <a:pos x="44" y="183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2" y="183"/>
                </a:cxn>
              </a:cxnLst>
              <a:rect l="0" t="0" r="r" b="b"/>
              <a:pathLst>
                <a:path w="222" h="185">
                  <a:moveTo>
                    <a:pt x="32" y="183"/>
                  </a:moveTo>
                  <a:lnTo>
                    <a:pt x="11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8" y="66"/>
                  </a:lnTo>
                  <a:lnTo>
                    <a:pt x="20" y="44"/>
                  </a:lnTo>
                  <a:lnTo>
                    <a:pt x="38" y="28"/>
                  </a:lnTo>
                  <a:lnTo>
                    <a:pt x="60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5" y="0"/>
                  </a:lnTo>
                  <a:lnTo>
                    <a:pt x="160" y="5"/>
                  </a:lnTo>
                  <a:lnTo>
                    <a:pt x="182" y="15"/>
                  </a:lnTo>
                  <a:lnTo>
                    <a:pt x="201" y="30"/>
                  </a:lnTo>
                  <a:lnTo>
                    <a:pt x="215" y="52"/>
                  </a:lnTo>
                  <a:lnTo>
                    <a:pt x="222" y="79"/>
                  </a:lnTo>
                  <a:lnTo>
                    <a:pt x="222" y="112"/>
                  </a:lnTo>
                  <a:lnTo>
                    <a:pt x="218" y="117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6" y="60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30" y="16"/>
                  </a:lnTo>
                  <a:lnTo>
                    <a:pt x="108" y="18"/>
                  </a:lnTo>
                  <a:lnTo>
                    <a:pt x="86" y="23"/>
                  </a:lnTo>
                  <a:lnTo>
                    <a:pt x="66" y="30"/>
                  </a:lnTo>
                  <a:lnTo>
                    <a:pt x="48" y="43"/>
                  </a:lnTo>
                  <a:lnTo>
                    <a:pt x="33" y="58"/>
                  </a:lnTo>
                  <a:lnTo>
                    <a:pt x="23" y="77"/>
                  </a:lnTo>
                  <a:lnTo>
                    <a:pt x="18" y="99"/>
                  </a:lnTo>
                  <a:lnTo>
                    <a:pt x="19" y="123"/>
                  </a:lnTo>
                  <a:lnTo>
                    <a:pt x="28" y="150"/>
                  </a:lnTo>
                  <a:lnTo>
                    <a:pt x="44" y="179"/>
                  </a:lnTo>
                  <a:lnTo>
                    <a:pt x="44" y="183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2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1" name="Freeform 85"/>
            <p:cNvSpPr>
              <a:spLocks/>
            </p:cNvSpPr>
            <p:nvPr/>
          </p:nvSpPr>
          <p:spPr bwMode="auto">
            <a:xfrm>
              <a:off x="3618" y="2631"/>
              <a:ext cx="111" cy="93"/>
            </a:xfrm>
            <a:custGeom>
              <a:avLst/>
              <a:gdLst/>
              <a:ahLst/>
              <a:cxnLst>
                <a:cxn ang="0">
                  <a:pos x="32" y="183"/>
                </a:cxn>
                <a:cxn ang="0">
                  <a:pos x="11" y="148"/>
                </a:cxn>
                <a:cxn ang="0">
                  <a:pos x="1" y="118"/>
                </a:cxn>
                <a:cxn ang="0">
                  <a:pos x="0" y="90"/>
                </a:cxn>
                <a:cxn ang="0">
                  <a:pos x="8" y="66"/>
                </a:cxn>
                <a:cxn ang="0">
                  <a:pos x="20" y="44"/>
                </a:cxn>
                <a:cxn ang="0">
                  <a:pos x="38" y="28"/>
                </a:cxn>
                <a:cxn ang="0">
                  <a:pos x="60" y="14"/>
                </a:cxn>
                <a:cxn ang="0">
                  <a:pos x="84" y="5"/>
                </a:cxn>
                <a:cxn ang="0">
                  <a:pos x="109" y="0"/>
                </a:cxn>
                <a:cxn ang="0">
                  <a:pos x="135" y="0"/>
                </a:cxn>
                <a:cxn ang="0">
                  <a:pos x="160" y="5"/>
                </a:cxn>
                <a:cxn ang="0">
                  <a:pos x="182" y="15"/>
                </a:cxn>
                <a:cxn ang="0">
                  <a:pos x="201" y="30"/>
                </a:cxn>
                <a:cxn ang="0">
                  <a:pos x="215" y="52"/>
                </a:cxn>
                <a:cxn ang="0">
                  <a:pos x="222" y="79"/>
                </a:cxn>
                <a:cxn ang="0">
                  <a:pos x="222" y="112"/>
                </a:cxn>
                <a:cxn ang="0">
                  <a:pos x="218" y="117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2" y="110"/>
                </a:cxn>
                <a:cxn ang="0">
                  <a:pos x="202" y="82"/>
                </a:cxn>
                <a:cxn ang="0">
                  <a:pos x="196" y="60"/>
                </a:cxn>
                <a:cxn ang="0">
                  <a:pos x="184" y="42"/>
                </a:cxn>
                <a:cxn ang="0">
                  <a:pos x="169" y="29"/>
                </a:cxn>
                <a:cxn ang="0">
                  <a:pos x="150" y="20"/>
                </a:cxn>
                <a:cxn ang="0">
                  <a:pos x="130" y="16"/>
                </a:cxn>
                <a:cxn ang="0">
                  <a:pos x="108" y="18"/>
                </a:cxn>
                <a:cxn ang="0">
                  <a:pos x="86" y="23"/>
                </a:cxn>
                <a:cxn ang="0">
                  <a:pos x="66" y="30"/>
                </a:cxn>
                <a:cxn ang="0">
                  <a:pos x="48" y="43"/>
                </a:cxn>
                <a:cxn ang="0">
                  <a:pos x="33" y="58"/>
                </a:cxn>
                <a:cxn ang="0">
                  <a:pos x="23" y="77"/>
                </a:cxn>
                <a:cxn ang="0">
                  <a:pos x="18" y="99"/>
                </a:cxn>
                <a:cxn ang="0">
                  <a:pos x="19" y="123"/>
                </a:cxn>
                <a:cxn ang="0">
                  <a:pos x="28" y="150"/>
                </a:cxn>
                <a:cxn ang="0">
                  <a:pos x="44" y="179"/>
                </a:cxn>
                <a:cxn ang="0">
                  <a:pos x="44" y="183"/>
                </a:cxn>
                <a:cxn ang="0">
                  <a:pos x="41" y="185"/>
                </a:cxn>
                <a:cxn ang="0">
                  <a:pos x="36" y="185"/>
                </a:cxn>
                <a:cxn ang="0">
                  <a:pos x="32" y="183"/>
                </a:cxn>
              </a:cxnLst>
              <a:rect l="0" t="0" r="r" b="b"/>
              <a:pathLst>
                <a:path w="222" h="185">
                  <a:moveTo>
                    <a:pt x="32" y="183"/>
                  </a:moveTo>
                  <a:lnTo>
                    <a:pt x="11" y="148"/>
                  </a:lnTo>
                  <a:lnTo>
                    <a:pt x="1" y="118"/>
                  </a:lnTo>
                  <a:lnTo>
                    <a:pt x="0" y="90"/>
                  </a:lnTo>
                  <a:lnTo>
                    <a:pt x="8" y="66"/>
                  </a:lnTo>
                  <a:lnTo>
                    <a:pt x="20" y="44"/>
                  </a:lnTo>
                  <a:lnTo>
                    <a:pt x="38" y="28"/>
                  </a:lnTo>
                  <a:lnTo>
                    <a:pt x="60" y="14"/>
                  </a:lnTo>
                  <a:lnTo>
                    <a:pt x="84" y="5"/>
                  </a:lnTo>
                  <a:lnTo>
                    <a:pt x="109" y="0"/>
                  </a:lnTo>
                  <a:lnTo>
                    <a:pt x="135" y="0"/>
                  </a:lnTo>
                  <a:lnTo>
                    <a:pt x="160" y="5"/>
                  </a:lnTo>
                  <a:lnTo>
                    <a:pt x="182" y="15"/>
                  </a:lnTo>
                  <a:lnTo>
                    <a:pt x="201" y="30"/>
                  </a:lnTo>
                  <a:lnTo>
                    <a:pt x="215" y="52"/>
                  </a:lnTo>
                  <a:lnTo>
                    <a:pt x="222" y="79"/>
                  </a:lnTo>
                  <a:lnTo>
                    <a:pt x="222" y="112"/>
                  </a:lnTo>
                  <a:lnTo>
                    <a:pt x="218" y="117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2" y="110"/>
                  </a:lnTo>
                  <a:lnTo>
                    <a:pt x="202" y="82"/>
                  </a:lnTo>
                  <a:lnTo>
                    <a:pt x="196" y="60"/>
                  </a:lnTo>
                  <a:lnTo>
                    <a:pt x="184" y="42"/>
                  </a:lnTo>
                  <a:lnTo>
                    <a:pt x="169" y="29"/>
                  </a:lnTo>
                  <a:lnTo>
                    <a:pt x="150" y="20"/>
                  </a:lnTo>
                  <a:lnTo>
                    <a:pt x="130" y="16"/>
                  </a:lnTo>
                  <a:lnTo>
                    <a:pt x="108" y="18"/>
                  </a:lnTo>
                  <a:lnTo>
                    <a:pt x="86" y="23"/>
                  </a:lnTo>
                  <a:lnTo>
                    <a:pt x="66" y="30"/>
                  </a:lnTo>
                  <a:lnTo>
                    <a:pt x="48" y="43"/>
                  </a:lnTo>
                  <a:lnTo>
                    <a:pt x="33" y="58"/>
                  </a:lnTo>
                  <a:lnTo>
                    <a:pt x="23" y="77"/>
                  </a:lnTo>
                  <a:lnTo>
                    <a:pt x="18" y="99"/>
                  </a:lnTo>
                  <a:lnTo>
                    <a:pt x="19" y="123"/>
                  </a:lnTo>
                  <a:lnTo>
                    <a:pt x="28" y="150"/>
                  </a:lnTo>
                  <a:lnTo>
                    <a:pt x="44" y="179"/>
                  </a:lnTo>
                  <a:lnTo>
                    <a:pt x="44" y="183"/>
                  </a:lnTo>
                  <a:lnTo>
                    <a:pt x="41" y="185"/>
                  </a:lnTo>
                  <a:lnTo>
                    <a:pt x="36" y="185"/>
                  </a:lnTo>
                  <a:lnTo>
                    <a:pt x="32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2" name="Freeform 86"/>
            <p:cNvSpPr>
              <a:spLocks/>
            </p:cNvSpPr>
            <p:nvPr/>
          </p:nvSpPr>
          <p:spPr bwMode="auto">
            <a:xfrm>
              <a:off x="3477" y="2644"/>
              <a:ext cx="111" cy="93"/>
            </a:xfrm>
            <a:custGeom>
              <a:avLst/>
              <a:gdLst/>
              <a:ahLst/>
              <a:cxnLst>
                <a:cxn ang="0">
                  <a:pos x="31" y="182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19" y="44"/>
                </a:cxn>
                <a:cxn ang="0">
                  <a:pos x="37" y="27"/>
                </a:cxn>
                <a:cxn ang="0">
                  <a:pos x="59" y="14"/>
                </a:cxn>
                <a:cxn ang="0">
                  <a:pos x="84" y="5"/>
                </a:cxn>
                <a:cxn ang="0">
                  <a:pos x="110" y="0"/>
                </a:cxn>
                <a:cxn ang="0">
                  <a:pos x="135" y="0"/>
                </a:cxn>
                <a:cxn ang="0">
                  <a:pos x="159" y="5"/>
                </a:cxn>
                <a:cxn ang="0">
                  <a:pos x="182" y="15"/>
                </a:cxn>
                <a:cxn ang="0">
                  <a:pos x="200" y="30"/>
                </a:cxn>
                <a:cxn ang="0">
                  <a:pos x="214" y="50"/>
                </a:cxn>
                <a:cxn ang="0">
                  <a:pos x="221" y="77"/>
                </a:cxn>
                <a:cxn ang="0">
                  <a:pos x="221" y="110"/>
                </a:cxn>
                <a:cxn ang="0">
                  <a:pos x="218" y="115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1" y="110"/>
                </a:cxn>
                <a:cxn ang="0">
                  <a:pos x="201" y="82"/>
                </a:cxn>
                <a:cxn ang="0">
                  <a:pos x="195" y="59"/>
                </a:cxn>
                <a:cxn ang="0">
                  <a:pos x="183" y="41"/>
                </a:cxn>
                <a:cxn ang="0">
                  <a:pos x="168" y="29"/>
                </a:cxn>
                <a:cxn ang="0">
                  <a:pos x="150" y="20"/>
                </a:cxn>
                <a:cxn ang="0">
                  <a:pos x="129" y="16"/>
                </a:cxn>
                <a:cxn ang="0">
                  <a:pos x="107" y="17"/>
                </a:cxn>
                <a:cxn ang="0">
                  <a:pos x="87" y="21"/>
                </a:cxn>
                <a:cxn ang="0">
                  <a:pos x="65" y="30"/>
                </a:cxn>
                <a:cxn ang="0">
                  <a:pos x="47" y="43"/>
                </a:cxn>
                <a:cxn ang="0">
                  <a:pos x="32" y="58"/>
                </a:cxn>
                <a:cxn ang="0">
                  <a:pos x="22" y="76"/>
                </a:cxn>
                <a:cxn ang="0">
                  <a:pos x="17" y="97"/>
                </a:cxn>
                <a:cxn ang="0">
                  <a:pos x="18" y="121"/>
                </a:cxn>
                <a:cxn ang="0">
                  <a:pos x="27" y="148"/>
                </a:cxn>
                <a:cxn ang="0">
                  <a:pos x="44" y="177"/>
                </a:cxn>
                <a:cxn ang="0">
                  <a:pos x="45" y="181"/>
                </a:cxn>
                <a:cxn ang="0">
                  <a:pos x="41" y="185"/>
                </a:cxn>
                <a:cxn ang="0">
                  <a:pos x="35" y="185"/>
                </a:cxn>
                <a:cxn ang="0">
                  <a:pos x="31" y="182"/>
                </a:cxn>
              </a:cxnLst>
              <a:rect l="0" t="0" r="r" b="b"/>
              <a:pathLst>
                <a:path w="221" h="185">
                  <a:moveTo>
                    <a:pt x="31" y="182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19" y="44"/>
                  </a:lnTo>
                  <a:lnTo>
                    <a:pt x="37" y="27"/>
                  </a:lnTo>
                  <a:lnTo>
                    <a:pt x="59" y="14"/>
                  </a:lnTo>
                  <a:lnTo>
                    <a:pt x="84" y="5"/>
                  </a:lnTo>
                  <a:lnTo>
                    <a:pt x="110" y="0"/>
                  </a:lnTo>
                  <a:lnTo>
                    <a:pt x="135" y="0"/>
                  </a:lnTo>
                  <a:lnTo>
                    <a:pt x="159" y="5"/>
                  </a:lnTo>
                  <a:lnTo>
                    <a:pt x="182" y="15"/>
                  </a:lnTo>
                  <a:lnTo>
                    <a:pt x="200" y="30"/>
                  </a:lnTo>
                  <a:lnTo>
                    <a:pt x="214" y="50"/>
                  </a:lnTo>
                  <a:lnTo>
                    <a:pt x="221" y="77"/>
                  </a:lnTo>
                  <a:lnTo>
                    <a:pt x="221" y="110"/>
                  </a:lnTo>
                  <a:lnTo>
                    <a:pt x="218" y="115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1" y="110"/>
                  </a:lnTo>
                  <a:lnTo>
                    <a:pt x="201" y="82"/>
                  </a:lnTo>
                  <a:lnTo>
                    <a:pt x="195" y="59"/>
                  </a:lnTo>
                  <a:lnTo>
                    <a:pt x="183" y="41"/>
                  </a:lnTo>
                  <a:lnTo>
                    <a:pt x="168" y="29"/>
                  </a:lnTo>
                  <a:lnTo>
                    <a:pt x="150" y="20"/>
                  </a:lnTo>
                  <a:lnTo>
                    <a:pt x="129" y="16"/>
                  </a:lnTo>
                  <a:lnTo>
                    <a:pt x="107" y="17"/>
                  </a:lnTo>
                  <a:lnTo>
                    <a:pt x="87" y="21"/>
                  </a:lnTo>
                  <a:lnTo>
                    <a:pt x="65" y="30"/>
                  </a:lnTo>
                  <a:lnTo>
                    <a:pt x="47" y="43"/>
                  </a:lnTo>
                  <a:lnTo>
                    <a:pt x="32" y="58"/>
                  </a:lnTo>
                  <a:lnTo>
                    <a:pt x="22" y="76"/>
                  </a:lnTo>
                  <a:lnTo>
                    <a:pt x="17" y="97"/>
                  </a:lnTo>
                  <a:lnTo>
                    <a:pt x="18" y="121"/>
                  </a:lnTo>
                  <a:lnTo>
                    <a:pt x="27" y="148"/>
                  </a:lnTo>
                  <a:lnTo>
                    <a:pt x="44" y="177"/>
                  </a:lnTo>
                  <a:lnTo>
                    <a:pt x="45" y="181"/>
                  </a:lnTo>
                  <a:lnTo>
                    <a:pt x="41" y="185"/>
                  </a:lnTo>
                  <a:lnTo>
                    <a:pt x="35" y="185"/>
                  </a:lnTo>
                  <a:lnTo>
                    <a:pt x="31" y="1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3" name="Freeform 87"/>
            <p:cNvSpPr>
              <a:spLocks/>
            </p:cNvSpPr>
            <p:nvPr/>
          </p:nvSpPr>
          <p:spPr bwMode="auto">
            <a:xfrm>
              <a:off x="3477" y="2644"/>
              <a:ext cx="111" cy="93"/>
            </a:xfrm>
            <a:custGeom>
              <a:avLst/>
              <a:gdLst/>
              <a:ahLst/>
              <a:cxnLst>
                <a:cxn ang="0">
                  <a:pos x="31" y="182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6"/>
                </a:cxn>
                <a:cxn ang="0">
                  <a:pos x="19" y="44"/>
                </a:cxn>
                <a:cxn ang="0">
                  <a:pos x="37" y="27"/>
                </a:cxn>
                <a:cxn ang="0">
                  <a:pos x="59" y="14"/>
                </a:cxn>
                <a:cxn ang="0">
                  <a:pos x="84" y="5"/>
                </a:cxn>
                <a:cxn ang="0">
                  <a:pos x="110" y="0"/>
                </a:cxn>
                <a:cxn ang="0">
                  <a:pos x="135" y="0"/>
                </a:cxn>
                <a:cxn ang="0">
                  <a:pos x="159" y="5"/>
                </a:cxn>
                <a:cxn ang="0">
                  <a:pos x="182" y="15"/>
                </a:cxn>
                <a:cxn ang="0">
                  <a:pos x="200" y="30"/>
                </a:cxn>
                <a:cxn ang="0">
                  <a:pos x="214" y="50"/>
                </a:cxn>
                <a:cxn ang="0">
                  <a:pos x="221" y="77"/>
                </a:cxn>
                <a:cxn ang="0">
                  <a:pos x="221" y="110"/>
                </a:cxn>
                <a:cxn ang="0">
                  <a:pos x="218" y="115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1" y="110"/>
                </a:cxn>
                <a:cxn ang="0">
                  <a:pos x="201" y="82"/>
                </a:cxn>
                <a:cxn ang="0">
                  <a:pos x="195" y="59"/>
                </a:cxn>
                <a:cxn ang="0">
                  <a:pos x="183" y="41"/>
                </a:cxn>
                <a:cxn ang="0">
                  <a:pos x="168" y="29"/>
                </a:cxn>
                <a:cxn ang="0">
                  <a:pos x="150" y="20"/>
                </a:cxn>
                <a:cxn ang="0">
                  <a:pos x="129" y="16"/>
                </a:cxn>
                <a:cxn ang="0">
                  <a:pos x="107" y="17"/>
                </a:cxn>
                <a:cxn ang="0">
                  <a:pos x="87" y="21"/>
                </a:cxn>
                <a:cxn ang="0">
                  <a:pos x="65" y="30"/>
                </a:cxn>
                <a:cxn ang="0">
                  <a:pos x="47" y="43"/>
                </a:cxn>
                <a:cxn ang="0">
                  <a:pos x="32" y="58"/>
                </a:cxn>
                <a:cxn ang="0">
                  <a:pos x="22" y="76"/>
                </a:cxn>
                <a:cxn ang="0">
                  <a:pos x="17" y="97"/>
                </a:cxn>
                <a:cxn ang="0">
                  <a:pos x="18" y="121"/>
                </a:cxn>
                <a:cxn ang="0">
                  <a:pos x="27" y="148"/>
                </a:cxn>
                <a:cxn ang="0">
                  <a:pos x="44" y="177"/>
                </a:cxn>
                <a:cxn ang="0">
                  <a:pos x="45" y="181"/>
                </a:cxn>
                <a:cxn ang="0">
                  <a:pos x="41" y="185"/>
                </a:cxn>
                <a:cxn ang="0">
                  <a:pos x="35" y="185"/>
                </a:cxn>
                <a:cxn ang="0">
                  <a:pos x="31" y="182"/>
                </a:cxn>
              </a:cxnLst>
              <a:rect l="0" t="0" r="r" b="b"/>
              <a:pathLst>
                <a:path w="221" h="185">
                  <a:moveTo>
                    <a:pt x="31" y="182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6"/>
                  </a:lnTo>
                  <a:lnTo>
                    <a:pt x="19" y="44"/>
                  </a:lnTo>
                  <a:lnTo>
                    <a:pt x="37" y="27"/>
                  </a:lnTo>
                  <a:lnTo>
                    <a:pt x="59" y="14"/>
                  </a:lnTo>
                  <a:lnTo>
                    <a:pt x="84" y="5"/>
                  </a:lnTo>
                  <a:lnTo>
                    <a:pt x="110" y="0"/>
                  </a:lnTo>
                  <a:lnTo>
                    <a:pt x="135" y="0"/>
                  </a:lnTo>
                  <a:lnTo>
                    <a:pt x="159" y="5"/>
                  </a:lnTo>
                  <a:lnTo>
                    <a:pt x="182" y="15"/>
                  </a:lnTo>
                  <a:lnTo>
                    <a:pt x="200" y="30"/>
                  </a:lnTo>
                  <a:lnTo>
                    <a:pt x="214" y="50"/>
                  </a:lnTo>
                  <a:lnTo>
                    <a:pt x="221" y="77"/>
                  </a:lnTo>
                  <a:lnTo>
                    <a:pt x="221" y="110"/>
                  </a:lnTo>
                  <a:lnTo>
                    <a:pt x="218" y="115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1" y="110"/>
                  </a:lnTo>
                  <a:lnTo>
                    <a:pt x="201" y="82"/>
                  </a:lnTo>
                  <a:lnTo>
                    <a:pt x="195" y="59"/>
                  </a:lnTo>
                  <a:lnTo>
                    <a:pt x="183" y="41"/>
                  </a:lnTo>
                  <a:lnTo>
                    <a:pt x="168" y="29"/>
                  </a:lnTo>
                  <a:lnTo>
                    <a:pt x="150" y="20"/>
                  </a:lnTo>
                  <a:lnTo>
                    <a:pt x="129" y="16"/>
                  </a:lnTo>
                  <a:lnTo>
                    <a:pt x="107" y="17"/>
                  </a:lnTo>
                  <a:lnTo>
                    <a:pt x="87" y="21"/>
                  </a:lnTo>
                  <a:lnTo>
                    <a:pt x="65" y="30"/>
                  </a:lnTo>
                  <a:lnTo>
                    <a:pt x="47" y="43"/>
                  </a:lnTo>
                  <a:lnTo>
                    <a:pt x="32" y="58"/>
                  </a:lnTo>
                  <a:lnTo>
                    <a:pt x="22" y="76"/>
                  </a:lnTo>
                  <a:lnTo>
                    <a:pt x="17" y="97"/>
                  </a:lnTo>
                  <a:lnTo>
                    <a:pt x="18" y="121"/>
                  </a:lnTo>
                  <a:lnTo>
                    <a:pt x="27" y="148"/>
                  </a:lnTo>
                  <a:lnTo>
                    <a:pt x="44" y="177"/>
                  </a:lnTo>
                  <a:lnTo>
                    <a:pt x="45" y="181"/>
                  </a:lnTo>
                  <a:lnTo>
                    <a:pt x="41" y="185"/>
                  </a:lnTo>
                  <a:lnTo>
                    <a:pt x="35" y="185"/>
                  </a:lnTo>
                  <a:lnTo>
                    <a:pt x="31" y="18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4" name="Freeform 88"/>
            <p:cNvSpPr>
              <a:spLocks/>
            </p:cNvSpPr>
            <p:nvPr/>
          </p:nvSpPr>
          <p:spPr bwMode="auto">
            <a:xfrm>
              <a:off x="3376" y="2644"/>
              <a:ext cx="85" cy="76"/>
            </a:xfrm>
            <a:custGeom>
              <a:avLst/>
              <a:gdLst/>
              <a:ahLst/>
              <a:cxnLst>
                <a:cxn ang="0">
                  <a:pos x="23" y="151"/>
                </a:cxn>
                <a:cxn ang="0">
                  <a:pos x="8" y="123"/>
                </a:cxn>
                <a:cxn ang="0">
                  <a:pos x="0" y="97"/>
                </a:cxn>
                <a:cxn ang="0">
                  <a:pos x="0" y="74"/>
                </a:cxn>
                <a:cxn ang="0">
                  <a:pos x="5" y="54"/>
                </a:cxn>
                <a:cxn ang="0">
                  <a:pos x="15" y="36"/>
                </a:cxn>
                <a:cxn ang="0">
                  <a:pos x="29" y="22"/>
                </a:cxn>
                <a:cxn ang="0">
                  <a:pos x="46" y="11"/>
                </a:cxn>
                <a:cxn ang="0">
                  <a:pos x="65" y="3"/>
                </a:cxn>
                <a:cxn ang="0">
                  <a:pos x="84" y="0"/>
                </a:cxn>
                <a:cxn ang="0">
                  <a:pos x="104" y="0"/>
                </a:cxn>
                <a:cxn ang="0">
                  <a:pos x="123" y="3"/>
                </a:cxn>
                <a:cxn ang="0">
                  <a:pos x="140" y="11"/>
                </a:cxn>
                <a:cxn ang="0">
                  <a:pos x="154" y="24"/>
                </a:cxn>
                <a:cxn ang="0">
                  <a:pos x="164" y="41"/>
                </a:cxn>
                <a:cxn ang="0">
                  <a:pos x="170" y="64"/>
                </a:cxn>
                <a:cxn ang="0">
                  <a:pos x="170" y="91"/>
                </a:cxn>
                <a:cxn ang="0">
                  <a:pos x="168" y="95"/>
                </a:cxn>
                <a:cxn ang="0">
                  <a:pos x="161" y="96"/>
                </a:cxn>
                <a:cxn ang="0">
                  <a:pos x="156" y="95"/>
                </a:cxn>
                <a:cxn ang="0">
                  <a:pos x="155" y="90"/>
                </a:cxn>
                <a:cxn ang="0">
                  <a:pos x="155" y="67"/>
                </a:cxn>
                <a:cxn ang="0">
                  <a:pos x="150" y="48"/>
                </a:cxn>
                <a:cxn ang="0">
                  <a:pos x="141" y="33"/>
                </a:cxn>
                <a:cxn ang="0">
                  <a:pos x="130" y="22"/>
                </a:cxn>
                <a:cxn ang="0">
                  <a:pos x="116" y="16"/>
                </a:cxn>
                <a:cxn ang="0">
                  <a:pos x="99" y="14"/>
                </a:cxn>
                <a:cxn ang="0">
                  <a:pos x="83" y="14"/>
                </a:cxn>
                <a:cxn ang="0">
                  <a:pos x="66" y="17"/>
                </a:cxn>
                <a:cxn ang="0">
                  <a:pos x="51" y="25"/>
                </a:cxn>
                <a:cxn ang="0">
                  <a:pos x="37" y="34"/>
                </a:cxn>
                <a:cxn ang="0">
                  <a:pos x="24" y="47"/>
                </a:cxn>
                <a:cxn ang="0">
                  <a:pos x="17" y="63"/>
                </a:cxn>
                <a:cxn ang="0">
                  <a:pos x="13" y="81"/>
                </a:cxn>
                <a:cxn ang="0">
                  <a:pos x="13" y="101"/>
                </a:cxn>
                <a:cxn ang="0">
                  <a:pos x="20" y="123"/>
                </a:cxn>
                <a:cxn ang="0">
                  <a:pos x="33" y="147"/>
                </a:cxn>
                <a:cxn ang="0">
                  <a:pos x="33" y="149"/>
                </a:cxn>
                <a:cxn ang="0">
                  <a:pos x="31" y="152"/>
                </a:cxn>
                <a:cxn ang="0">
                  <a:pos x="27" y="152"/>
                </a:cxn>
                <a:cxn ang="0">
                  <a:pos x="23" y="151"/>
                </a:cxn>
              </a:cxnLst>
              <a:rect l="0" t="0" r="r" b="b"/>
              <a:pathLst>
                <a:path w="170" h="152">
                  <a:moveTo>
                    <a:pt x="23" y="151"/>
                  </a:moveTo>
                  <a:lnTo>
                    <a:pt x="8" y="123"/>
                  </a:lnTo>
                  <a:lnTo>
                    <a:pt x="0" y="97"/>
                  </a:lnTo>
                  <a:lnTo>
                    <a:pt x="0" y="74"/>
                  </a:lnTo>
                  <a:lnTo>
                    <a:pt x="5" y="54"/>
                  </a:lnTo>
                  <a:lnTo>
                    <a:pt x="15" y="36"/>
                  </a:lnTo>
                  <a:lnTo>
                    <a:pt x="29" y="22"/>
                  </a:lnTo>
                  <a:lnTo>
                    <a:pt x="46" y="11"/>
                  </a:lnTo>
                  <a:lnTo>
                    <a:pt x="65" y="3"/>
                  </a:lnTo>
                  <a:lnTo>
                    <a:pt x="84" y="0"/>
                  </a:lnTo>
                  <a:lnTo>
                    <a:pt x="104" y="0"/>
                  </a:lnTo>
                  <a:lnTo>
                    <a:pt x="123" y="3"/>
                  </a:lnTo>
                  <a:lnTo>
                    <a:pt x="140" y="11"/>
                  </a:lnTo>
                  <a:lnTo>
                    <a:pt x="154" y="24"/>
                  </a:lnTo>
                  <a:lnTo>
                    <a:pt x="164" y="41"/>
                  </a:lnTo>
                  <a:lnTo>
                    <a:pt x="170" y="64"/>
                  </a:lnTo>
                  <a:lnTo>
                    <a:pt x="170" y="91"/>
                  </a:lnTo>
                  <a:lnTo>
                    <a:pt x="168" y="95"/>
                  </a:lnTo>
                  <a:lnTo>
                    <a:pt x="161" y="96"/>
                  </a:lnTo>
                  <a:lnTo>
                    <a:pt x="156" y="95"/>
                  </a:lnTo>
                  <a:lnTo>
                    <a:pt x="155" y="90"/>
                  </a:lnTo>
                  <a:lnTo>
                    <a:pt x="155" y="67"/>
                  </a:lnTo>
                  <a:lnTo>
                    <a:pt x="150" y="48"/>
                  </a:lnTo>
                  <a:lnTo>
                    <a:pt x="141" y="33"/>
                  </a:lnTo>
                  <a:lnTo>
                    <a:pt x="130" y="22"/>
                  </a:lnTo>
                  <a:lnTo>
                    <a:pt x="116" y="16"/>
                  </a:lnTo>
                  <a:lnTo>
                    <a:pt x="99" y="14"/>
                  </a:lnTo>
                  <a:lnTo>
                    <a:pt x="83" y="14"/>
                  </a:lnTo>
                  <a:lnTo>
                    <a:pt x="66" y="17"/>
                  </a:lnTo>
                  <a:lnTo>
                    <a:pt x="51" y="25"/>
                  </a:lnTo>
                  <a:lnTo>
                    <a:pt x="37" y="34"/>
                  </a:lnTo>
                  <a:lnTo>
                    <a:pt x="24" y="47"/>
                  </a:lnTo>
                  <a:lnTo>
                    <a:pt x="17" y="63"/>
                  </a:lnTo>
                  <a:lnTo>
                    <a:pt x="13" y="81"/>
                  </a:lnTo>
                  <a:lnTo>
                    <a:pt x="13" y="101"/>
                  </a:lnTo>
                  <a:lnTo>
                    <a:pt x="20" y="123"/>
                  </a:lnTo>
                  <a:lnTo>
                    <a:pt x="33" y="147"/>
                  </a:lnTo>
                  <a:lnTo>
                    <a:pt x="33" y="149"/>
                  </a:lnTo>
                  <a:lnTo>
                    <a:pt x="31" y="152"/>
                  </a:lnTo>
                  <a:lnTo>
                    <a:pt x="27" y="152"/>
                  </a:lnTo>
                  <a:lnTo>
                    <a:pt x="23" y="15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5" name="Freeform 89"/>
            <p:cNvSpPr>
              <a:spLocks/>
            </p:cNvSpPr>
            <p:nvPr/>
          </p:nvSpPr>
          <p:spPr bwMode="auto">
            <a:xfrm>
              <a:off x="3376" y="2644"/>
              <a:ext cx="85" cy="76"/>
            </a:xfrm>
            <a:custGeom>
              <a:avLst/>
              <a:gdLst/>
              <a:ahLst/>
              <a:cxnLst>
                <a:cxn ang="0">
                  <a:pos x="23" y="151"/>
                </a:cxn>
                <a:cxn ang="0">
                  <a:pos x="8" y="123"/>
                </a:cxn>
                <a:cxn ang="0">
                  <a:pos x="0" y="97"/>
                </a:cxn>
                <a:cxn ang="0">
                  <a:pos x="0" y="74"/>
                </a:cxn>
                <a:cxn ang="0">
                  <a:pos x="5" y="54"/>
                </a:cxn>
                <a:cxn ang="0">
                  <a:pos x="15" y="36"/>
                </a:cxn>
                <a:cxn ang="0">
                  <a:pos x="29" y="22"/>
                </a:cxn>
                <a:cxn ang="0">
                  <a:pos x="46" y="11"/>
                </a:cxn>
                <a:cxn ang="0">
                  <a:pos x="65" y="3"/>
                </a:cxn>
                <a:cxn ang="0">
                  <a:pos x="84" y="0"/>
                </a:cxn>
                <a:cxn ang="0">
                  <a:pos x="104" y="0"/>
                </a:cxn>
                <a:cxn ang="0">
                  <a:pos x="123" y="3"/>
                </a:cxn>
                <a:cxn ang="0">
                  <a:pos x="140" y="11"/>
                </a:cxn>
                <a:cxn ang="0">
                  <a:pos x="154" y="24"/>
                </a:cxn>
                <a:cxn ang="0">
                  <a:pos x="164" y="41"/>
                </a:cxn>
                <a:cxn ang="0">
                  <a:pos x="170" y="64"/>
                </a:cxn>
                <a:cxn ang="0">
                  <a:pos x="170" y="91"/>
                </a:cxn>
                <a:cxn ang="0">
                  <a:pos x="168" y="95"/>
                </a:cxn>
                <a:cxn ang="0">
                  <a:pos x="161" y="96"/>
                </a:cxn>
                <a:cxn ang="0">
                  <a:pos x="156" y="95"/>
                </a:cxn>
                <a:cxn ang="0">
                  <a:pos x="155" y="90"/>
                </a:cxn>
                <a:cxn ang="0">
                  <a:pos x="155" y="67"/>
                </a:cxn>
                <a:cxn ang="0">
                  <a:pos x="150" y="48"/>
                </a:cxn>
                <a:cxn ang="0">
                  <a:pos x="141" y="33"/>
                </a:cxn>
                <a:cxn ang="0">
                  <a:pos x="130" y="22"/>
                </a:cxn>
                <a:cxn ang="0">
                  <a:pos x="116" y="16"/>
                </a:cxn>
                <a:cxn ang="0">
                  <a:pos x="99" y="14"/>
                </a:cxn>
                <a:cxn ang="0">
                  <a:pos x="83" y="14"/>
                </a:cxn>
                <a:cxn ang="0">
                  <a:pos x="66" y="17"/>
                </a:cxn>
                <a:cxn ang="0">
                  <a:pos x="51" y="25"/>
                </a:cxn>
                <a:cxn ang="0">
                  <a:pos x="37" y="34"/>
                </a:cxn>
                <a:cxn ang="0">
                  <a:pos x="24" y="47"/>
                </a:cxn>
                <a:cxn ang="0">
                  <a:pos x="17" y="63"/>
                </a:cxn>
                <a:cxn ang="0">
                  <a:pos x="13" y="81"/>
                </a:cxn>
                <a:cxn ang="0">
                  <a:pos x="13" y="101"/>
                </a:cxn>
                <a:cxn ang="0">
                  <a:pos x="20" y="123"/>
                </a:cxn>
                <a:cxn ang="0">
                  <a:pos x="33" y="147"/>
                </a:cxn>
                <a:cxn ang="0">
                  <a:pos x="33" y="149"/>
                </a:cxn>
                <a:cxn ang="0">
                  <a:pos x="31" y="152"/>
                </a:cxn>
                <a:cxn ang="0">
                  <a:pos x="27" y="152"/>
                </a:cxn>
                <a:cxn ang="0">
                  <a:pos x="23" y="151"/>
                </a:cxn>
              </a:cxnLst>
              <a:rect l="0" t="0" r="r" b="b"/>
              <a:pathLst>
                <a:path w="170" h="152">
                  <a:moveTo>
                    <a:pt x="23" y="151"/>
                  </a:moveTo>
                  <a:lnTo>
                    <a:pt x="8" y="123"/>
                  </a:lnTo>
                  <a:lnTo>
                    <a:pt x="0" y="97"/>
                  </a:lnTo>
                  <a:lnTo>
                    <a:pt x="0" y="74"/>
                  </a:lnTo>
                  <a:lnTo>
                    <a:pt x="5" y="54"/>
                  </a:lnTo>
                  <a:lnTo>
                    <a:pt x="15" y="36"/>
                  </a:lnTo>
                  <a:lnTo>
                    <a:pt x="29" y="22"/>
                  </a:lnTo>
                  <a:lnTo>
                    <a:pt x="46" y="11"/>
                  </a:lnTo>
                  <a:lnTo>
                    <a:pt x="65" y="3"/>
                  </a:lnTo>
                  <a:lnTo>
                    <a:pt x="84" y="0"/>
                  </a:lnTo>
                  <a:lnTo>
                    <a:pt x="104" y="0"/>
                  </a:lnTo>
                  <a:lnTo>
                    <a:pt x="123" y="3"/>
                  </a:lnTo>
                  <a:lnTo>
                    <a:pt x="140" y="11"/>
                  </a:lnTo>
                  <a:lnTo>
                    <a:pt x="154" y="24"/>
                  </a:lnTo>
                  <a:lnTo>
                    <a:pt x="164" y="41"/>
                  </a:lnTo>
                  <a:lnTo>
                    <a:pt x="170" y="64"/>
                  </a:lnTo>
                  <a:lnTo>
                    <a:pt x="170" y="91"/>
                  </a:lnTo>
                  <a:lnTo>
                    <a:pt x="168" y="95"/>
                  </a:lnTo>
                  <a:lnTo>
                    <a:pt x="161" y="96"/>
                  </a:lnTo>
                  <a:lnTo>
                    <a:pt x="156" y="95"/>
                  </a:lnTo>
                  <a:lnTo>
                    <a:pt x="155" y="90"/>
                  </a:lnTo>
                  <a:lnTo>
                    <a:pt x="155" y="67"/>
                  </a:lnTo>
                  <a:lnTo>
                    <a:pt x="150" y="48"/>
                  </a:lnTo>
                  <a:lnTo>
                    <a:pt x="141" y="33"/>
                  </a:lnTo>
                  <a:lnTo>
                    <a:pt x="130" y="22"/>
                  </a:lnTo>
                  <a:lnTo>
                    <a:pt x="116" y="16"/>
                  </a:lnTo>
                  <a:lnTo>
                    <a:pt x="99" y="14"/>
                  </a:lnTo>
                  <a:lnTo>
                    <a:pt x="83" y="14"/>
                  </a:lnTo>
                  <a:lnTo>
                    <a:pt x="66" y="17"/>
                  </a:lnTo>
                  <a:lnTo>
                    <a:pt x="51" y="25"/>
                  </a:lnTo>
                  <a:lnTo>
                    <a:pt x="37" y="34"/>
                  </a:lnTo>
                  <a:lnTo>
                    <a:pt x="24" y="47"/>
                  </a:lnTo>
                  <a:lnTo>
                    <a:pt x="17" y="63"/>
                  </a:lnTo>
                  <a:lnTo>
                    <a:pt x="13" y="81"/>
                  </a:lnTo>
                  <a:lnTo>
                    <a:pt x="13" y="101"/>
                  </a:lnTo>
                  <a:lnTo>
                    <a:pt x="20" y="123"/>
                  </a:lnTo>
                  <a:lnTo>
                    <a:pt x="33" y="147"/>
                  </a:lnTo>
                  <a:lnTo>
                    <a:pt x="33" y="149"/>
                  </a:lnTo>
                  <a:lnTo>
                    <a:pt x="31" y="152"/>
                  </a:lnTo>
                  <a:lnTo>
                    <a:pt x="27" y="152"/>
                  </a:lnTo>
                  <a:lnTo>
                    <a:pt x="23" y="151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6" name="Freeform 90"/>
            <p:cNvSpPr>
              <a:spLocks/>
            </p:cNvSpPr>
            <p:nvPr/>
          </p:nvSpPr>
          <p:spPr bwMode="auto">
            <a:xfrm>
              <a:off x="3313" y="2611"/>
              <a:ext cx="40" cy="74"/>
            </a:xfrm>
            <a:custGeom>
              <a:avLst/>
              <a:gdLst/>
              <a:ahLst/>
              <a:cxnLst>
                <a:cxn ang="0">
                  <a:pos x="10" y="144"/>
                </a:cxn>
                <a:cxn ang="0">
                  <a:pos x="0" y="93"/>
                </a:cxn>
                <a:cxn ang="0">
                  <a:pos x="1" y="52"/>
                </a:cxn>
                <a:cxn ang="0">
                  <a:pos x="12" y="21"/>
                </a:cxn>
                <a:cxn ang="0">
                  <a:pos x="29" y="3"/>
                </a:cxn>
                <a:cxn ang="0">
                  <a:pos x="48" y="0"/>
                </a:cxn>
                <a:cxn ang="0">
                  <a:pos x="64" y="11"/>
                </a:cxn>
                <a:cxn ang="0">
                  <a:pos x="76" y="40"/>
                </a:cxn>
                <a:cxn ang="0">
                  <a:pos x="78" y="87"/>
                </a:cxn>
                <a:cxn ang="0">
                  <a:pos x="77" y="91"/>
                </a:cxn>
                <a:cxn ang="0">
                  <a:pos x="75" y="92"/>
                </a:cxn>
                <a:cxn ang="0">
                  <a:pos x="72" y="91"/>
                </a:cxn>
                <a:cxn ang="0">
                  <a:pos x="71" y="87"/>
                </a:cxn>
                <a:cxn ang="0">
                  <a:pos x="68" y="47"/>
                </a:cxn>
                <a:cxn ang="0">
                  <a:pos x="59" y="22"/>
                </a:cxn>
                <a:cxn ang="0">
                  <a:pos x="45" y="12"/>
                </a:cxn>
                <a:cxn ang="0">
                  <a:pos x="29" y="16"/>
                </a:cxn>
                <a:cxn ang="0">
                  <a:pos x="15" y="33"/>
                </a:cxn>
                <a:cxn ang="0">
                  <a:pos x="6" y="60"/>
                </a:cxn>
                <a:cxn ang="0">
                  <a:pos x="5" y="96"/>
                </a:cxn>
                <a:cxn ang="0">
                  <a:pos x="14" y="140"/>
                </a:cxn>
                <a:cxn ang="0">
                  <a:pos x="15" y="144"/>
                </a:cxn>
                <a:cxn ang="0">
                  <a:pos x="14" y="146"/>
                </a:cxn>
                <a:cxn ang="0">
                  <a:pos x="11" y="147"/>
                </a:cxn>
                <a:cxn ang="0">
                  <a:pos x="10" y="144"/>
                </a:cxn>
              </a:cxnLst>
              <a:rect l="0" t="0" r="r" b="b"/>
              <a:pathLst>
                <a:path w="78" h="147">
                  <a:moveTo>
                    <a:pt x="10" y="144"/>
                  </a:moveTo>
                  <a:lnTo>
                    <a:pt x="0" y="93"/>
                  </a:lnTo>
                  <a:lnTo>
                    <a:pt x="1" y="52"/>
                  </a:lnTo>
                  <a:lnTo>
                    <a:pt x="12" y="21"/>
                  </a:lnTo>
                  <a:lnTo>
                    <a:pt x="29" y="3"/>
                  </a:lnTo>
                  <a:lnTo>
                    <a:pt x="48" y="0"/>
                  </a:lnTo>
                  <a:lnTo>
                    <a:pt x="64" y="11"/>
                  </a:lnTo>
                  <a:lnTo>
                    <a:pt x="76" y="40"/>
                  </a:lnTo>
                  <a:lnTo>
                    <a:pt x="78" y="87"/>
                  </a:lnTo>
                  <a:lnTo>
                    <a:pt x="77" y="91"/>
                  </a:lnTo>
                  <a:lnTo>
                    <a:pt x="75" y="92"/>
                  </a:lnTo>
                  <a:lnTo>
                    <a:pt x="72" y="91"/>
                  </a:lnTo>
                  <a:lnTo>
                    <a:pt x="71" y="87"/>
                  </a:lnTo>
                  <a:lnTo>
                    <a:pt x="68" y="47"/>
                  </a:lnTo>
                  <a:lnTo>
                    <a:pt x="59" y="22"/>
                  </a:lnTo>
                  <a:lnTo>
                    <a:pt x="45" y="12"/>
                  </a:lnTo>
                  <a:lnTo>
                    <a:pt x="29" y="16"/>
                  </a:lnTo>
                  <a:lnTo>
                    <a:pt x="15" y="33"/>
                  </a:lnTo>
                  <a:lnTo>
                    <a:pt x="6" y="60"/>
                  </a:lnTo>
                  <a:lnTo>
                    <a:pt x="5" y="96"/>
                  </a:lnTo>
                  <a:lnTo>
                    <a:pt x="14" y="140"/>
                  </a:lnTo>
                  <a:lnTo>
                    <a:pt x="15" y="144"/>
                  </a:lnTo>
                  <a:lnTo>
                    <a:pt x="14" y="146"/>
                  </a:lnTo>
                  <a:lnTo>
                    <a:pt x="11" y="147"/>
                  </a:lnTo>
                  <a:lnTo>
                    <a:pt x="10" y="14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7" name="Freeform 91"/>
            <p:cNvSpPr>
              <a:spLocks/>
            </p:cNvSpPr>
            <p:nvPr/>
          </p:nvSpPr>
          <p:spPr bwMode="auto">
            <a:xfrm>
              <a:off x="3313" y="2611"/>
              <a:ext cx="40" cy="74"/>
            </a:xfrm>
            <a:custGeom>
              <a:avLst/>
              <a:gdLst/>
              <a:ahLst/>
              <a:cxnLst>
                <a:cxn ang="0">
                  <a:pos x="10" y="144"/>
                </a:cxn>
                <a:cxn ang="0">
                  <a:pos x="0" y="93"/>
                </a:cxn>
                <a:cxn ang="0">
                  <a:pos x="1" y="52"/>
                </a:cxn>
                <a:cxn ang="0">
                  <a:pos x="12" y="21"/>
                </a:cxn>
                <a:cxn ang="0">
                  <a:pos x="29" y="3"/>
                </a:cxn>
                <a:cxn ang="0">
                  <a:pos x="48" y="0"/>
                </a:cxn>
                <a:cxn ang="0">
                  <a:pos x="64" y="11"/>
                </a:cxn>
                <a:cxn ang="0">
                  <a:pos x="76" y="40"/>
                </a:cxn>
                <a:cxn ang="0">
                  <a:pos x="78" y="87"/>
                </a:cxn>
                <a:cxn ang="0">
                  <a:pos x="77" y="91"/>
                </a:cxn>
                <a:cxn ang="0">
                  <a:pos x="75" y="92"/>
                </a:cxn>
                <a:cxn ang="0">
                  <a:pos x="72" y="91"/>
                </a:cxn>
                <a:cxn ang="0">
                  <a:pos x="71" y="87"/>
                </a:cxn>
                <a:cxn ang="0">
                  <a:pos x="68" y="47"/>
                </a:cxn>
                <a:cxn ang="0">
                  <a:pos x="59" y="22"/>
                </a:cxn>
                <a:cxn ang="0">
                  <a:pos x="45" y="12"/>
                </a:cxn>
                <a:cxn ang="0">
                  <a:pos x="29" y="16"/>
                </a:cxn>
                <a:cxn ang="0">
                  <a:pos x="15" y="33"/>
                </a:cxn>
                <a:cxn ang="0">
                  <a:pos x="6" y="60"/>
                </a:cxn>
                <a:cxn ang="0">
                  <a:pos x="5" y="96"/>
                </a:cxn>
                <a:cxn ang="0">
                  <a:pos x="14" y="140"/>
                </a:cxn>
                <a:cxn ang="0">
                  <a:pos x="15" y="144"/>
                </a:cxn>
                <a:cxn ang="0">
                  <a:pos x="14" y="146"/>
                </a:cxn>
                <a:cxn ang="0">
                  <a:pos x="11" y="147"/>
                </a:cxn>
                <a:cxn ang="0">
                  <a:pos x="10" y="144"/>
                </a:cxn>
              </a:cxnLst>
              <a:rect l="0" t="0" r="r" b="b"/>
              <a:pathLst>
                <a:path w="78" h="147">
                  <a:moveTo>
                    <a:pt x="10" y="144"/>
                  </a:moveTo>
                  <a:lnTo>
                    <a:pt x="0" y="93"/>
                  </a:lnTo>
                  <a:lnTo>
                    <a:pt x="1" y="52"/>
                  </a:lnTo>
                  <a:lnTo>
                    <a:pt x="12" y="21"/>
                  </a:lnTo>
                  <a:lnTo>
                    <a:pt x="29" y="3"/>
                  </a:lnTo>
                  <a:lnTo>
                    <a:pt x="48" y="0"/>
                  </a:lnTo>
                  <a:lnTo>
                    <a:pt x="64" y="11"/>
                  </a:lnTo>
                  <a:lnTo>
                    <a:pt x="76" y="40"/>
                  </a:lnTo>
                  <a:lnTo>
                    <a:pt x="78" y="87"/>
                  </a:lnTo>
                  <a:lnTo>
                    <a:pt x="77" y="91"/>
                  </a:lnTo>
                  <a:lnTo>
                    <a:pt x="75" y="92"/>
                  </a:lnTo>
                  <a:lnTo>
                    <a:pt x="72" y="91"/>
                  </a:lnTo>
                  <a:lnTo>
                    <a:pt x="71" y="87"/>
                  </a:lnTo>
                  <a:lnTo>
                    <a:pt x="68" y="47"/>
                  </a:lnTo>
                  <a:lnTo>
                    <a:pt x="59" y="22"/>
                  </a:lnTo>
                  <a:lnTo>
                    <a:pt x="45" y="12"/>
                  </a:lnTo>
                  <a:lnTo>
                    <a:pt x="29" y="16"/>
                  </a:lnTo>
                  <a:lnTo>
                    <a:pt x="15" y="33"/>
                  </a:lnTo>
                  <a:lnTo>
                    <a:pt x="6" y="60"/>
                  </a:lnTo>
                  <a:lnTo>
                    <a:pt x="5" y="96"/>
                  </a:lnTo>
                  <a:lnTo>
                    <a:pt x="14" y="140"/>
                  </a:lnTo>
                  <a:lnTo>
                    <a:pt x="15" y="144"/>
                  </a:lnTo>
                  <a:lnTo>
                    <a:pt x="14" y="146"/>
                  </a:lnTo>
                  <a:lnTo>
                    <a:pt x="11" y="147"/>
                  </a:lnTo>
                  <a:lnTo>
                    <a:pt x="10" y="144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8" name="Freeform 92"/>
            <p:cNvSpPr>
              <a:spLocks/>
            </p:cNvSpPr>
            <p:nvPr/>
          </p:nvSpPr>
          <p:spPr bwMode="auto">
            <a:xfrm>
              <a:off x="4385" y="2317"/>
              <a:ext cx="110" cy="93"/>
            </a:xfrm>
            <a:custGeom>
              <a:avLst/>
              <a:gdLst/>
              <a:ahLst/>
              <a:cxnLst>
                <a:cxn ang="0">
                  <a:pos x="31" y="182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4"/>
                </a:cxn>
                <a:cxn ang="0">
                  <a:pos x="19" y="44"/>
                </a:cxn>
                <a:cxn ang="0">
                  <a:pos x="37" y="26"/>
                </a:cxn>
                <a:cxn ang="0">
                  <a:pos x="59" y="14"/>
                </a:cxn>
                <a:cxn ang="0">
                  <a:pos x="84" y="3"/>
                </a:cxn>
                <a:cxn ang="0">
                  <a:pos x="110" y="0"/>
                </a:cxn>
                <a:cxn ang="0">
                  <a:pos x="135" y="0"/>
                </a:cxn>
                <a:cxn ang="0">
                  <a:pos x="159" y="5"/>
                </a:cxn>
                <a:cxn ang="0">
                  <a:pos x="182" y="14"/>
                </a:cxn>
                <a:cxn ang="0">
                  <a:pos x="200" y="30"/>
                </a:cxn>
                <a:cxn ang="0">
                  <a:pos x="214" y="50"/>
                </a:cxn>
                <a:cxn ang="0">
                  <a:pos x="221" y="77"/>
                </a:cxn>
                <a:cxn ang="0">
                  <a:pos x="221" y="110"/>
                </a:cxn>
                <a:cxn ang="0">
                  <a:pos x="217" y="115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1" y="110"/>
                </a:cxn>
                <a:cxn ang="0">
                  <a:pos x="201" y="82"/>
                </a:cxn>
                <a:cxn ang="0">
                  <a:pos x="195" y="58"/>
                </a:cxn>
                <a:cxn ang="0">
                  <a:pos x="183" y="40"/>
                </a:cxn>
                <a:cxn ang="0">
                  <a:pos x="168" y="28"/>
                </a:cxn>
                <a:cxn ang="0">
                  <a:pos x="150" y="20"/>
                </a:cxn>
                <a:cxn ang="0">
                  <a:pos x="129" y="16"/>
                </a:cxn>
                <a:cxn ang="0">
                  <a:pos x="107" y="16"/>
                </a:cxn>
                <a:cxn ang="0">
                  <a:pos x="87" y="21"/>
                </a:cxn>
                <a:cxn ang="0">
                  <a:pos x="65" y="30"/>
                </a:cxn>
                <a:cxn ang="0">
                  <a:pos x="47" y="42"/>
                </a:cxn>
                <a:cxn ang="0">
                  <a:pos x="32" y="57"/>
                </a:cxn>
                <a:cxn ang="0">
                  <a:pos x="22" y="76"/>
                </a:cxn>
                <a:cxn ang="0">
                  <a:pos x="17" y="97"/>
                </a:cxn>
                <a:cxn ang="0">
                  <a:pos x="18" y="122"/>
                </a:cxn>
                <a:cxn ang="0">
                  <a:pos x="27" y="148"/>
                </a:cxn>
                <a:cxn ang="0">
                  <a:pos x="43" y="177"/>
                </a:cxn>
                <a:cxn ang="0">
                  <a:pos x="45" y="181"/>
                </a:cxn>
                <a:cxn ang="0">
                  <a:pos x="41" y="185"/>
                </a:cxn>
                <a:cxn ang="0">
                  <a:pos x="35" y="185"/>
                </a:cxn>
                <a:cxn ang="0">
                  <a:pos x="31" y="182"/>
                </a:cxn>
              </a:cxnLst>
              <a:rect l="0" t="0" r="r" b="b"/>
              <a:pathLst>
                <a:path w="221" h="185">
                  <a:moveTo>
                    <a:pt x="31" y="182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4"/>
                  </a:lnTo>
                  <a:lnTo>
                    <a:pt x="19" y="44"/>
                  </a:lnTo>
                  <a:lnTo>
                    <a:pt x="37" y="26"/>
                  </a:lnTo>
                  <a:lnTo>
                    <a:pt x="59" y="14"/>
                  </a:lnTo>
                  <a:lnTo>
                    <a:pt x="84" y="3"/>
                  </a:lnTo>
                  <a:lnTo>
                    <a:pt x="110" y="0"/>
                  </a:lnTo>
                  <a:lnTo>
                    <a:pt x="135" y="0"/>
                  </a:lnTo>
                  <a:lnTo>
                    <a:pt x="159" y="5"/>
                  </a:lnTo>
                  <a:lnTo>
                    <a:pt x="182" y="14"/>
                  </a:lnTo>
                  <a:lnTo>
                    <a:pt x="200" y="30"/>
                  </a:lnTo>
                  <a:lnTo>
                    <a:pt x="214" y="50"/>
                  </a:lnTo>
                  <a:lnTo>
                    <a:pt x="221" y="77"/>
                  </a:lnTo>
                  <a:lnTo>
                    <a:pt x="221" y="110"/>
                  </a:lnTo>
                  <a:lnTo>
                    <a:pt x="217" y="115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1" y="110"/>
                  </a:lnTo>
                  <a:lnTo>
                    <a:pt x="201" y="82"/>
                  </a:lnTo>
                  <a:lnTo>
                    <a:pt x="195" y="58"/>
                  </a:lnTo>
                  <a:lnTo>
                    <a:pt x="183" y="40"/>
                  </a:lnTo>
                  <a:lnTo>
                    <a:pt x="168" y="28"/>
                  </a:lnTo>
                  <a:lnTo>
                    <a:pt x="150" y="20"/>
                  </a:lnTo>
                  <a:lnTo>
                    <a:pt x="129" y="16"/>
                  </a:lnTo>
                  <a:lnTo>
                    <a:pt x="107" y="16"/>
                  </a:lnTo>
                  <a:lnTo>
                    <a:pt x="87" y="21"/>
                  </a:lnTo>
                  <a:lnTo>
                    <a:pt x="65" y="30"/>
                  </a:lnTo>
                  <a:lnTo>
                    <a:pt x="47" y="42"/>
                  </a:lnTo>
                  <a:lnTo>
                    <a:pt x="32" y="57"/>
                  </a:lnTo>
                  <a:lnTo>
                    <a:pt x="22" y="76"/>
                  </a:lnTo>
                  <a:lnTo>
                    <a:pt x="17" y="97"/>
                  </a:lnTo>
                  <a:lnTo>
                    <a:pt x="18" y="122"/>
                  </a:lnTo>
                  <a:lnTo>
                    <a:pt x="27" y="148"/>
                  </a:lnTo>
                  <a:lnTo>
                    <a:pt x="43" y="177"/>
                  </a:lnTo>
                  <a:lnTo>
                    <a:pt x="45" y="181"/>
                  </a:lnTo>
                  <a:lnTo>
                    <a:pt x="41" y="185"/>
                  </a:lnTo>
                  <a:lnTo>
                    <a:pt x="35" y="185"/>
                  </a:lnTo>
                  <a:lnTo>
                    <a:pt x="31" y="18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09" name="Freeform 93"/>
            <p:cNvSpPr>
              <a:spLocks/>
            </p:cNvSpPr>
            <p:nvPr/>
          </p:nvSpPr>
          <p:spPr bwMode="auto">
            <a:xfrm>
              <a:off x="4385" y="2317"/>
              <a:ext cx="110" cy="93"/>
            </a:xfrm>
            <a:custGeom>
              <a:avLst/>
              <a:gdLst/>
              <a:ahLst/>
              <a:cxnLst>
                <a:cxn ang="0">
                  <a:pos x="31" y="182"/>
                </a:cxn>
                <a:cxn ang="0">
                  <a:pos x="10" y="148"/>
                </a:cxn>
                <a:cxn ang="0">
                  <a:pos x="2" y="118"/>
                </a:cxn>
                <a:cxn ang="0">
                  <a:pos x="0" y="90"/>
                </a:cxn>
                <a:cxn ang="0">
                  <a:pos x="7" y="64"/>
                </a:cxn>
                <a:cxn ang="0">
                  <a:pos x="19" y="44"/>
                </a:cxn>
                <a:cxn ang="0">
                  <a:pos x="37" y="26"/>
                </a:cxn>
                <a:cxn ang="0">
                  <a:pos x="59" y="14"/>
                </a:cxn>
                <a:cxn ang="0">
                  <a:pos x="84" y="3"/>
                </a:cxn>
                <a:cxn ang="0">
                  <a:pos x="110" y="0"/>
                </a:cxn>
                <a:cxn ang="0">
                  <a:pos x="135" y="0"/>
                </a:cxn>
                <a:cxn ang="0">
                  <a:pos x="159" y="5"/>
                </a:cxn>
                <a:cxn ang="0">
                  <a:pos x="182" y="14"/>
                </a:cxn>
                <a:cxn ang="0">
                  <a:pos x="200" y="30"/>
                </a:cxn>
                <a:cxn ang="0">
                  <a:pos x="214" y="50"/>
                </a:cxn>
                <a:cxn ang="0">
                  <a:pos x="221" y="77"/>
                </a:cxn>
                <a:cxn ang="0">
                  <a:pos x="221" y="110"/>
                </a:cxn>
                <a:cxn ang="0">
                  <a:pos x="217" y="115"/>
                </a:cxn>
                <a:cxn ang="0">
                  <a:pos x="211" y="118"/>
                </a:cxn>
                <a:cxn ang="0">
                  <a:pos x="204" y="115"/>
                </a:cxn>
                <a:cxn ang="0">
                  <a:pos x="201" y="110"/>
                </a:cxn>
                <a:cxn ang="0">
                  <a:pos x="201" y="82"/>
                </a:cxn>
                <a:cxn ang="0">
                  <a:pos x="195" y="58"/>
                </a:cxn>
                <a:cxn ang="0">
                  <a:pos x="183" y="40"/>
                </a:cxn>
                <a:cxn ang="0">
                  <a:pos x="168" y="28"/>
                </a:cxn>
                <a:cxn ang="0">
                  <a:pos x="150" y="20"/>
                </a:cxn>
                <a:cxn ang="0">
                  <a:pos x="129" y="16"/>
                </a:cxn>
                <a:cxn ang="0">
                  <a:pos x="107" y="16"/>
                </a:cxn>
                <a:cxn ang="0">
                  <a:pos x="87" y="21"/>
                </a:cxn>
                <a:cxn ang="0">
                  <a:pos x="65" y="30"/>
                </a:cxn>
                <a:cxn ang="0">
                  <a:pos x="47" y="42"/>
                </a:cxn>
                <a:cxn ang="0">
                  <a:pos x="32" y="57"/>
                </a:cxn>
                <a:cxn ang="0">
                  <a:pos x="22" y="76"/>
                </a:cxn>
                <a:cxn ang="0">
                  <a:pos x="17" y="97"/>
                </a:cxn>
                <a:cxn ang="0">
                  <a:pos x="18" y="122"/>
                </a:cxn>
                <a:cxn ang="0">
                  <a:pos x="27" y="148"/>
                </a:cxn>
                <a:cxn ang="0">
                  <a:pos x="43" y="177"/>
                </a:cxn>
                <a:cxn ang="0">
                  <a:pos x="45" y="181"/>
                </a:cxn>
                <a:cxn ang="0">
                  <a:pos x="41" y="185"/>
                </a:cxn>
                <a:cxn ang="0">
                  <a:pos x="35" y="185"/>
                </a:cxn>
                <a:cxn ang="0">
                  <a:pos x="31" y="182"/>
                </a:cxn>
              </a:cxnLst>
              <a:rect l="0" t="0" r="r" b="b"/>
              <a:pathLst>
                <a:path w="221" h="185">
                  <a:moveTo>
                    <a:pt x="31" y="182"/>
                  </a:moveTo>
                  <a:lnTo>
                    <a:pt x="10" y="148"/>
                  </a:lnTo>
                  <a:lnTo>
                    <a:pt x="2" y="118"/>
                  </a:lnTo>
                  <a:lnTo>
                    <a:pt x="0" y="90"/>
                  </a:lnTo>
                  <a:lnTo>
                    <a:pt x="7" y="64"/>
                  </a:lnTo>
                  <a:lnTo>
                    <a:pt x="19" y="44"/>
                  </a:lnTo>
                  <a:lnTo>
                    <a:pt x="37" y="26"/>
                  </a:lnTo>
                  <a:lnTo>
                    <a:pt x="59" y="14"/>
                  </a:lnTo>
                  <a:lnTo>
                    <a:pt x="84" y="3"/>
                  </a:lnTo>
                  <a:lnTo>
                    <a:pt x="110" y="0"/>
                  </a:lnTo>
                  <a:lnTo>
                    <a:pt x="135" y="0"/>
                  </a:lnTo>
                  <a:lnTo>
                    <a:pt x="159" y="5"/>
                  </a:lnTo>
                  <a:lnTo>
                    <a:pt x="182" y="14"/>
                  </a:lnTo>
                  <a:lnTo>
                    <a:pt x="200" y="30"/>
                  </a:lnTo>
                  <a:lnTo>
                    <a:pt x="214" y="50"/>
                  </a:lnTo>
                  <a:lnTo>
                    <a:pt x="221" y="77"/>
                  </a:lnTo>
                  <a:lnTo>
                    <a:pt x="221" y="110"/>
                  </a:lnTo>
                  <a:lnTo>
                    <a:pt x="217" y="115"/>
                  </a:lnTo>
                  <a:lnTo>
                    <a:pt x="211" y="118"/>
                  </a:lnTo>
                  <a:lnTo>
                    <a:pt x="204" y="115"/>
                  </a:lnTo>
                  <a:lnTo>
                    <a:pt x="201" y="110"/>
                  </a:lnTo>
                  <a:lnTo>
                    <a:pt x="201" y="82"/>
                  </a:lnTo>
                  <a:lnTo>
                    <a:pt x="195" y="58"/>
                  </a:lnTo>
                  <a:lnTo>
                    <a:pt x="183" y="40"/>
                  </a:lnTo>
                  <a:lnTo>
                    <a:pt x="168" y="28"/>
                  </a:lnTo>
                  <a:lnTo>
                    <a:pt x="150" y="20"/>
                  </a:lnTo>
                  <a:lnTo>
                    <a:pt x="129" y="16"/>
                  </a:lnTo>
                  <a:lnTo>
                    <a:pt x="107" y="16"/>
                  </a:lnTo>
                  <a:lnTo>
                    <a:pt x="87" y="21"/>
                  </a:lnTo>
                  <a:lnTo>
                    <a:pt x="65" y="30"/>
                  </a:lnTo>
                  <a:lnTo>
                    <a:pt x="47" y="42"/>
                  </a:lnTo>
                  <a:lnTo>
                    <a:pt x="32" y="57"/>
                  </a:lnTo>
                  <a:lnTo>
                    <a:pt x="22" y="76"/>
                  </a:lnTo>
                  <a:lnTo>
                    <a:pt x="17" y="97"/>
                  </a:lnTo>
                  <a:lnTo>
                    <a:pt x="18" y="122"/>
                  </a:lnTo>
                  <a:lnTo>
                    <a:pt x="27" y="148"/>
                  </a:lnTo>
                  <a:lnTo>
                    <a:pt x="43" y="177"/>
                  </a:lnTo>
                  <a:lnTo>
                    <a:pt x="45" y="181"/>
                  </a:lnTo>
                  <a:lnTo>
                    <a:pt x="41" y="185"/>
                  </a:lnTo>
                  <a:lnTo>
                    <a:pt x="35" y="185"/>
                  </a:lnTo>
                  <a:lnTo>
                    <a:pt x="31" y="18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0" name="Freeform 94"/>
            <p:cNvSpPr>
              <a:spLocks/>
            </p:cNvSpPr>
            <p:nvPr/>
          </p:nvSpPr>
          <p:spPr bwMode="auto">
            <a:xfrm>
              <a:off x="4475" y="2219"/>
              <a:ext cx="73" cy="96"/>
            </a:xfrm>
            <a:custGeom>
              <a:avLst/>
              <a:gdLst/>
              <a:ahLst/>
              <a:cxnLst>
                <a:cxn ang="0">
                  <a:pos x="20" y="189"/>
                </a:cxn>
                <a:cxn ang="0">
                  <a:pos x="8" y="155"/>
                </a:cxn>
                <a:cxn ang="0">
                  <a:pos x="1" y="122"/>
                </a:cxn>
                <a:cxn ang="0">
                  <a:pos x="0" y="94"/>
                </a:cxn>
                <a:cxn ang="0">
                  <a:pos x="5" y="68"/>
                </a:cxn>
                <a:cxn ang="0">
                  <a:pos x="13" y="47"/>
                </a:cxn>
                <a:cxn ang="0">
                  <a:pos x="25" y="28"/>
                </a:cxn>
                <a:cxn ang="0">
                  <a:pos x="39" y="15"/>
                </a:cxn>
                <a:cxn ang="0">
                  <a:pos x="56" y="5"/>
                </a:cxn>
                <a:cxn ang="0">
                  <a:pos x="71" y="0"/>
                </a:cxn>
                <a:cxn ang="0">
                  <a:pos x="89" y="0"/>
                </a:cxn>
                <a:cxn ang="0">
                  <a:pos x="104" y="5"/>
                </a:cxn>
                <a:cxn ang="0">
                  <a:pos x="119" y="15"/>
                </a:cxn>
                <a:cxn ang="0">
                  <a:pos x="131" y="32"/>
                </a:cxn>
                <a:cxn ang="0">
                  <a:pos x="140" y="53"/>
                </a:cxn>
                <a:cxn ang="0">
                  <a:pos x="145" y="81"/>
                </a:cxn>
                <a:cxn ang="0">
                  <a:pos x="145" y="115"/>
                </a:cxn>
                <a:cxn ang="0">
                  <a:pos x="142" y="120"/>
                </a:cxn>
                <a:cxn ang="0">
                  <a:pos x="138" y="122"/>
                </a:cxn>
                <a:cxn ang="0">
                  <a:pos x="133" y="119"/>
                </a:cxn>
                <a:cxn ang="0">
                  <a:pos x="132" y="114"/>
                </a:cxn>
                <a:cxn ang="0">
                  <a:pos x="128" y="62"/>
                </a:cxn>
                <a:cxn ang="0">
                  <a:pos x="110" y="30"/>
                </a:cxn>
                <a:cxn ang="0">
                  <a:pos x="85" y="18"/>
                </a:cxn>
                <a:cxn ang="0">
                  <a:pos x="56" y="23"/>
                </a:cxn>
                <a:cxn ang="0">
                  <a:pos x="32" y="44"/>
                </a:cxn>
                <a:cxn ang="0">
                  <a:pos x="15" y="80"/>
                </a:cxn>
                <a:cxn ang="0">
                  <a:pos x="13" y="127"/>
                </a:cxn>
                <a:cxn ang="0">
                  <a:pos x="29" y="184"/>
                </a:cxn>
                <a:cxn ang="0">
                  <a:pos x="29" y="188"/>
                </a:cxn>
                <a:cxn ang="0">
                  <a:pos x="27" y="192"/>
                </a:cxn>
                <a:cxn ang="0">
                  <a:pos x="23" y="192"/>
                </a:cxn>
                <a:cxn ang="0">
                  <a:pos x="20" y="189"/>
                </a:cxn>
              </a:cxnLst>
              <a:rect l="0" t="0" r="r" b="b"/>
              <a:pathLst>
                <a:path w="145" h="192">
                  <a:moveTo>
                    <a:pt x="20" y="189"/>
                  </a:moveTo>
                  <a:lnTo>
                    <a:pt x="8" y="155"/>
                  </a:lnTo>
                  <a:lnTo>
                    <a:pt x="1" y="122"/>
                  </a:lnTo>
                  <a:lnTo>
                    <a:pt x="0" y="94"/>
                  </a:lnTo>
                  <a:lnTo>
                    <a:pt x="5" y="68"/>
                  </a:lnTo>
                  <a:lnTo>
                    <a:pt x="13" y="47"/>
                  </a:lnTo>
                  <a:lnTo>
                    <a:pt x="25" y="28"/>
                  </a:lnTo>
                  <a:lnTo>
                    <a:pt x="39" y="15"/>
                  </a:lnTo>
                  <a:lnTo>
                    <a:pt x="56" y="5"/>
                  </a:lnTo>
                  <a:lnTo>
                    <a:pt x="71" y="0"/>
                  </a:lnTo>
                  <a:lnTo>
                    <a:pt x="89" y="0"/>
                  </a:lnTo>
                  <a:lnTo>
                    <a:pt x="104" y="5"/>
                  </a:lnTo>
                  <a:lnTo>
                    <a:pt x="119" y="15"/>
                  </a:lnTo>
                  <a:lnTo>
                    <a:pt x="131" y="32"/>
                  </a:lnTo>
                  <a:lnTo>
                    <a:pt x="140" y="53"/>
                  </a:lnTo>
                  <a:lnTo>
                    <a:pt x="145" y="81"/>
                  </a:lnTo>
                  <a:lnTo>
                    <a:pt x="145" y="115"/>
                  </a:lnTo>
                  <a:lnTo>
                    <a:pt x="142" y="120"/>
                  </a:lnTo>
                  <a:lnTo>
                    <a:pt x="138" y="122"/>
                  </a:lnTo>
                  <a:lnTo>
                    <a:pt x="133" y="119"/>
                  </a:lnTo>
                  <a:lnTo>
                    <a:pt x="132" y="114"/>
                  </a:lnTo>
                  <a:lnTo>
                    <a:pt x="128" y="62"/>
                  </a:lnTo>
                  <a:lnTo>
                    <a:pt x="110" y="30"/>
                  </a:lnTo>
                  <a:lnTo>
                    <a:pt x="85" y="18"/>
                  </a:lnTo>
                  <a:lnTo>
                    <a:pt x="56" y="23"/>
                  </a:lnTo>
                  <a:lnTo>
                    <a:pt x="32" y="44"/>
                  </a:lnTo>
                  <a:lnTo>
                    <a:pt x="15" y="80"/>
                  </a:lnTo>
                  <a:lnTo>
                    <a:pt x="13" y="127"/>
                  </a:lnTo>
                  <a:lnTo>
                    <a:pt x="29" y="184"/>
                  </a:lnTo>
                  <a:lnTo>
                    <a:pt x="29" y="188"/>
                  </a:lnTo>
                  <a:lnTo>
                    <a:pt x="27" y="192"/>
                  </a:lnTo>
                  <a:lnTo>
                    <a:pt x="23" y="192"/>
                  </a:lnTo>
                  <a:lnTo>
                    <a:pt x="20" y="18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1" name="Freeform 95"/>
            <p:cNvSpPr>
              <a:spLocks/>
            </p:cNvSpPr>
            <p:nvPr/>
          </p:nvSpPr>
          <p:spPr bwMode="auto">
            <a:xfrm>
              <a:off x="4475" y="2219"/>
              <a:ext cx="73" cy="96"/>
            </a:xfrm>
            <a:custGeom>
              <a:avLst/>
              <a:gdLst/>
              <a:ahLst/>
              <a:cxnLst>
                <a:cxn ang="0">
                  <a:pos x="20" y="189"/>
                </a:cxn>
                <a:cxn ang="0">
                  <a:pos x="8" y="155"/>
                </a:cxn>
                <a:cxn ang="0">
                  <a:pos x="1" y="122"/>
                </a:cxn>
                <a:cxn ang="0">
                  <a:pos x="0" y="94"/>
                </a:cxn>
                <a:cxn ang="0">
                  <a:pos x="5" y="68"/>
                </a:cxn>
                <a:cxn ang="0">
                  <a:pos x="13" y="47"/>
                </a:cxn>
                <a:cxn ang="0">
                  <a:pos x="25" y="28"/>
                </a:cxn>
                <a:cxn ang="0">
                  <a:pos x="39" y="15"/>
                </a:cxn>
                <a:cxn ang="0">
                  <a:pos x="56" y="5"/>
                </a:cxn>
                <a:cxn ang="0">
                  <a:pos x="71" y="0"/>
                </a:cxn>
                <a:cxn ang="0">
                  <a:pos x="89" y="0"/>
                </a:cxn>
                <a:cxn ang="0">
                  <a:pos x="104" y="5"/>
                </a:cxn>
                <a:cxn ang="0">
                  <a:pos x="119" y="15"/>
                </a:cxn>
                <a:cxn ang="0">
                  <a:pos x="131" y="32"/>
                </a:cxn>
                <a:cxn ang="0">
                  <a:pos x="140" y="53"/>
                </a:cxn>
                <a:cxn ang="0">
                  <a:pos x="145" y="81"/>
                </a:cxn>
                <a:cxn ang="0">
                  <a:pos x="145" y="115"/>
                </a:cxn>
                <a:cxn ang="0">
                  <a:pos x="142" y="120"/>
                </a:cxn>
                <a:cxn ang="0">
                  <a:pos x="138" y="122"/>
                </a:cxn>
                <a:cxn ang="0">
                  <a:pos x="133" y="119"/>
                </a:cxn>
                <a:cxn ang="0">
                  <a:pos x="132" y="114"/>
                </a:cxn>
                <a:cxn ang="0">
                  <a:pos x="128" y="62"/>
                </a:cxn>
                <a:cxn ang="0">
                  <a:pos x="110" y="30"/>
                </a:cxn>
                <a:cxn ang="0">
                  <a:pos x="85" y="18"/>
                </a:cxn>
                <a:cxn ang="0">
                  <a:pos x="56" y="23"/>
                </a:cxn>
                <a:cxn ang="0">
                  <a:pos x="32" y="44"/>
                </a:cxn>
                <a:cxn ang="0">
                  <a:pos x="15" y="80"/>
                </a:cxn>
                <a:cxn ang="0">
                  <a:pos x="13" y="127"/>
                </a:cxn>
                <a:cxn ang="0">
                  <a:pos x="29" y="184"/>
                </a:cxn>
                <a:cxn ang="0">
                  <a:pos x="29" y="188"/>
                </a:cxn>
                <a:cxn ang="0">
                  <a:pos x="27" y="192"/>
                </a:cxn>
                <a:cxn ang="0">
                  <a:pos x="23" y="192"/>
                </a:cxn>
                <a:cxn ang="0">
                  <a:pos x="20" y="189"/>
                </a:cxn>
              </a:cxnLst>
              <a:rect l="0" t="0" r="r" b="b"/>
              <a:pathLst>
                <a:path w="145" h="192">
                  <a:moveTo>
                    <a:pt x="20" y="189"/>
                  </a:moveTo>
                  <a:lnTo>
                    <a:pt x="8" y="155"/>
                  </a:lnTo>
                  <a:lnTo>
                    <a:pt x="1" y="122"/>
                  </a:lnTo>
                  <a:lnTo>
                    <a:pt x="0" y="94"/>
                  </a:lnTo>
                  <a:lnTo>
                    <a:pt x="5" y="68"/>
                  </a:lnTo>
                  <a:lnTo>
                    <a:pt x="13" y="47"/>
                  </a:lnTo>
                  <a:lnTo>
                    <a:pt x="25" y="28"/>
                  </a:lnTo>
                  <a:lnTo>
                    <a:pt x="39" y="15"/>
                  </a:lnTo>
                  <a:lnTo>
                    <a:pt x="56" y="5"/>
                  </a:lnTo>
                  <a:lnTo>
                    <a:pt x="71" y="0"/>
                  </a:lnTo>
                  <a:lnTo>
                    <a:pt x="89" y="0"/>
                  </a:lnTo>
                  <a:lnTo>
                    <a:pt x="104" y="5"/>
                  </a:lnTo>
                  <a:lnTo>
                    <a:pt x="119" y="15"/>
                  </a:lnTo>
                  <a:lnTo>
                    <a:pt x="131" y="32"/>
                  </a:lnTo>
                  <a:lnTo>
                    <a:pt x="140" y="53"/>
                  </a:lnTo>
                  <a:lnTo>
                    <a:pt x="145" y="81"/>
                  </a:lnTo>
                  <a:lnTo>
                    <a:pt x="145" y="115"/>
                  </a:lnTo>
                  <a:lnTo>
                    <a:pt x="142" y="120"/>
                  </a:lnTo>
                  <a:lnTo>
                    <a:pt x="138" y="122"/>
                  </a:lnTo>
                  <a:lnTo>
                    <a:pt x="133" y="119"/>
                  </a:lnTo>
                  <a:lnTo>
                    <a:pt x="132" y="114"/>
                  </a:lnTo>
                  <a:lnTo>
                    <a:pt x="128" y="62"/>
                  </a:lnTo>
                  <a:lnTo>
                    <a:pt x="110" y="30"/>
                  </a:lnTo>
                  <a:lnTo>
                    <a:pt x="85" y="18"/>
                  </a:lnTo>
                  <a:lnTo>
                    <a:pt x="56" y="23"/>
                  </a:lnTo>
                  <a:lnTo>
                    <a:pt x="32" y="44"/>
                  </a:lnTo>
                  <a:lnTo>
                    <a:pt x="15" y="80"/>
                  </a:lnTo>
                  <a:lnTo>
                    <a:pt x="13" y="127"/>
                  </a:lnTo>
                  <a:lnTo>
                    <a:pt x="29" y="184"/>
                  </a:lnTo>
                  <a:lnTo>
                    <a:pt x="29" y="188"/>
                  </a:lnTo>
                  <a:lnTo>
                    <a:pt x="27" y="192"/>
                  </a:lnTo>
                  <a:lnTo>
                    <a:pt x="23" y="192"/>
                  </a:lnTo>
                  <a:lnTo>
                    <a:pt x="20" y="18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2" name="Freeform 96"/>
            <p:cNvSpPr>
              <a:spLocks/>
            </p:cNvSpPr>
            <p:nvPr/>
          </p:nvSpPr>
          <p:spPr bwMode="auto">
            <a:xfrm>
              <a:off x="4524" y="2127"/>
              <a:ext cx="44" cy="77"/>
            </a:xfrm>
            <a:custGeom>
              <a:avLst/>
              <a:gdLst/>
              <a:ahLst/>
              <a:cxnLst>
                <a:cxn ang="0">
                  <a:pos x="11" y="151"/>
                </a:cxn>
                <a:cxn ang="0">
                  <a:pos x="0" y="98"/>
                </a:cxn>
                <a:cxn ang="0">
                  <a:pos x="2" y="55"/>
                </a:cxn>
                <a:cxn ang="0">
                  <a:pos x="14" y="23"/>
                </a:cxn>
                <a:cxn ang="0">
                  <a:pos x="31" y="4"/>
                </a:cxn>
                <a:cxn ang="0">
                  <a:pos x="52" y="0"/>
                </a:cxn>
                <a:cxn ang="0">
                  <a:pos x="71" y="11"/>
                </a:cxn>
                <a:cxn ang="0">
                  <a:pos x="84" y="42"/>
                </a:cxn>
                <a:cxn ang="0">
                  <a:pos x="86" y="91"/>
                </a:cxn>
                <a:cxn ang="0">
                  <a:pos x="85" y="95"/>
                </a:cxn>
                <a:cxn ang="0">
                  <a:pos x="82" y="96"/>
                </a:cxn>
                <a:cxn ang="0">
                  <a:pos x="80" y="95"/>
                </a:cxn>
                <a:cxn ang="0">
                  <a:pos x="78" y="90"/>
                </a:cxn>
                <a:cxn ang="0">
                  <a:pos x="76" y="48"/>
                </a:cxn>
                <a:cxn ang="0">
                  <a:pos x="66" y="23"/>
                </a:cxn>
                <a:cxn ang="0">
                  <a:pos x="49" y="14"/>
                </a:cxn>
                <a:cxn ang="0">
                  <a:pos x="33" y="18"/>
                </a:cxn>
                <a:cxn ang="0">
                  <a:pos x="17" y="34"/>
                </a:cxn>
                <a:cxn ang="0">
                  <a:pos x="10" y="63"/>
                </a:cxn>
                <a:cxn ang="0">
                  <a:pos x="6" y="102"/>
                </a:cxn>
                <a:cxn ang="0">
                  <a:pos x="16" y="147"/>
                </a:cxn>
                <a:cxn ang="0">
                  <a:pos x="17" y="151"/>
                </a:cxn>
                <a:cxn ang="0">
                  <a:pos x="16" y="152"/>
                </a:cxn>
                <a:cxn ang="0">
                  <a:pos x="14" y="154"/>
                </a:cxn>
                <a:cxn ang="0">
                  <a:pos x="11" y="151"/>
                </a:cxn>
              </a:cxnLst>
              <a:rect l="0" t="0" r="r" b="b"/>
              <a:pathLst>
                <a:path w="86" h="154">
                  <a:moveTo>
                    <a:pt x="11" y="151"/>
                  </a:moveTo>
                  <a:lnTo>
                    <a:pt x="0" y="98"/>
                  </a:lnTo>
                  <a:lnTo>
                    <a:pt x="2" y="55"/>
                  </a:lnTo>
                  <a:lnTo>
                    <a:pt x="14" y="23"/>
                  </a:lnTo>
                  <a:lnTo>
                    <a:pt x="31" y="4"/>
                  </a:lnTo>
                  <a:lnTo>
                    <a:pt x="52" y="0"/>
                  </a:lnTo>
                  <a:lnTo>
                    <a:pt x="71" y="11"/>
                  </a:lnTo>
                  <a:lnTo>
                    <a:pt x="84" y="42"/>
                  </a:lnTo>
                  <a:lnTo>
                    <a:pt x="86" y="91"/>
                  </a:lnTo>
                  <a:lnTo>
                    <a:pt x="85" y="95"/>
                  </a:lnTo>
                  <a:lnTo>
                    <a:pt x="82" y="96"/>
                  </a:lnTo>
                  <a:lnTo>
                    <a:pt x="80" y="95"/>
                  </a:lnTo>
                  <a:lnTo>
                    <a:pt x="78" y="90"/>
                  </a:lnTo>
                  <a:lnTo>
                    <a:pt x="76" y="48"/>
                  </a:lnTo>
                  <a:lnTo>
                    <a:pt x="66" y="23"/>
                  </a:lnTo>
                  <a:lnTo>
                    <a:pt x="49" y="14"/>
                  </a:lnTo>
                  <a:lnTo>
                    <a:pt x="33" y="18"/>
                  </a:lnTo>
                  <a:lnTo>
                    <a:pt x="17" y="34"/>
                  </a:lnTo>
                  <a:lnTo>
                    <a:pt x="10" y="63"/>
                  </a:lnTo>
                  <a:lnTo>
                    <a:pt x="6" y="102"/>
                  </a:lnTo>
                  <a:lnTo>
                    <a:pt x="16" y="147"/>
                  </a:lnTo>
                  <a:lnTo>
                    <a:pt x="17" y="151"/>
                  </a:lnTo>
                  <a:lnTo>
                    <a:pt x="16" y="152"/>
                  </a:lnTo>
                  <a:lnTo>
                    <a:pt x="14" y="154"/>
                  </a:lnTo>
                  <a:lnTo>
                    <a:pt x="11" y="15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3" name="Freeform 97"/>
            <p:cNvSpPr>
              <a:spLocks/>
            </p:cNvSpPr>
            <p:nvPr/>
          </p:nvSpPr>
          <p:spPr bwMode="auto">
            <a:xfrm>
              <a:off x="4524" y="2127"/>
              <a:ext cx="44" cy="77"/>
            </a:xfrm>
            <a:custGeom>
              <a:avLst/>
              <a:gdLst/>
              <a:ahLst/>
              <a:cxnLst>
                <a:cxn ang="0">
                  <a:pos x="11" y="151"/>
                </a:cxn>
                <a:cxn ang="0">
                  <a:pos x="0" y="98"/>
                </a:cxn>
                <a:cxn ang="0">
                  <a:pos x="2" y="55"/>
                </a:cxn>
                <a:cxn ang="0">
                  <a:pos x="14" y="23"/>
                </a:cxn>
                <a:cxn ang="0">
                  <a:pos x="31" y="4"/>
                </a:cxn>
                <a:cxn ang="0">
                  <a:pos x="52" y="0"/>
                </a:cxn>
                <a:cxn ang="0">
                  <a:pos x="71" y="11"/>
                </a:cxn>
                <a:cxn ang="0">
                  <a:pos x="84" y="42"/>
                </a:cxn>
                <a:cxn ang="0">
                  <a:pos x="86" y="91"/>
                </a:cxn>
                <a:cxn ang="0">
                  <a:pos x="85" y="95"/>
                </a:cxn>
                <a:cxn ang="0">
                  <a:pos x="82" y="96"/>
                </a:cxn>
                <a:cxn ang="0">
                  <a:pos x="80" y="95"/>
                </a:cxn>
                <a:cxn ang="0">
                  <a:pos x="78" y="90"/>
                </a:cxn>
                <a:cxn ang="0">
                  <a:pos x="76" y="48"/>
                </a:cxn>
                <a:cxn ang="0">
                  <a:pos x="66" y="23"/>
                </a:cxn>
                <a:cxn ang="0">
                  <a:pos x="49" y="14"/>
                </a:cxn>
                <a:cxn ang="0">
                  <a:pos x="33" y="18"/>
                </a:cxn>
                <a:cxn ang="0">
                  <a:pos x="17" y="34"/>
                </a:cxn>
                <a:cxn ang="0">
                  <a:pos x="10" y="63"/>
                </a:cxn>
                <a:cxn ang="0">
                  <a:pos x="6" y="102"/>
                </a:cxn>
                <a:cxn ang="0">
                  <a:pos x="16" y="147"/>
                </a:cxn>
                <a:cxn ang="0">
                  <a:pos x="17" y="151"/>
                </a:cxn>
                <a:cxn ang="0">
                  <a:pos x="16" y="152"/>
                </a:cxn>
                <a:cxn ang="0">
                  <a:pos x="14" y="154"/>
                </a:cxn>
                <a:cxn ang="0">
                  <a:pos x="11" y="151"/>
                </a:cxn>
              </a:cxnLst>
              <a:rect l="0" t="0" r="r" b="b"/>
              <a:pathLst>
                <a:path w="86" h="154">
                  <a:moveTo>
                    <a:pt x="11" y="151"/>
                  </a:moveTo>
                  <a:lnTo>
                    <a:pt x="0" y="98"/>
                  </a:lnTo>
                  <a:lnTo>
                    <a:pt x="2" y="55"/>
                  </a:lnTo>
                  <a:lnTo>
                    <a:pt x="14" y="23"/>
                  </a:lnTo>
                  <a:lnTo>
                    <a:pt x="31" y="4"/>
                  </a:lnTo>
                  <a:lnTo>
                    <a:pt x="52" y="0"/>
                  </a:lnTo>
                  <a:lnTo>
                    <a:pt x="71" y="11"/>
                  </a:lnTo>
                  <a:lnTo>
                    <a:pt x="84" y="42"/>
                  </a:lnTo>
                  <a:lnTo>
                    <a:pt x="86" y="91"/>
                  </a:lnTo>
                  <a:lnTo>
                    <a:pt x="85" y="95"/>
                  </a:lnTo>
                  <a:lnTo>
                    <a:pt x="82" y="96"/>
                  </a:lnTo>
                  <a:lnTo>
                    <a:pt x="80" y="95"/>
                  </a:lnTo>
                  <a:lnTo>
                    <a:pt x="78" y="90"/>
                  </a:lnTo>
                  <a:lnTo>
                    <a:pt x="76" y="48"/>
                  </a:lnTo>
                  <a:lnTo>
                    <a:pt x="66" y="23"/>
                  </a:lnTo>
                  <a:lnTo>
                    <a:pt x="49" y="14"/>
                  </a:lnTo>
                  <a:lnTo>
                    <a:pt x="33" y="18"/>
                  </a:lnTo>
                  <a:lnTo>
                    <a:pt x="17" y="34"/>
                  </a:lnTo>
                  <a:lnTo>
                    <a:pt x="10" y="63"/>
                  </a:lnTo>
                  <a:lnTo>
                    <a:pt x="6" y="102"/>
                  </a:lnTo>
                  <a:lnTo>
                    <a:pt x="16" y="147"/>
                  </a:lnTo>
                  <a:lnTo>
                    <a:pt x="17" y="151"/>
                  </a:lnTo>
                  <a:lnTo>
                    <a:pt x="16" y="152"/>
                  </a:lnTo>
                  <a:lnTo>
                    <a:pt x="14" y="154"/>
                  </a:lnTo>
                  <a:lnTo>
                    <a:pt x="11" y="151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4" name="Freeform 98"/>
            <p:cNvSpPr>
              <a:spLocks/>
            </p:cNvSpPr>
            <p:nvPr/>
          </p:nvSpPr>
          <p:spPr bwMode="auto">
            <a:xfrm>
              <a:off x="4310" y="1967"/>
              <a:ext cx="45" cy="63"/>
            </a:xfrm>
            <a:custGeom>
              <a:avLst/>
              <a:gdLst/>
              <a:ahLst/>
              <a:cxnLst>
                <a:cxn ang="0">
                  <a:pos x="5" y="122"/>
                </a:cxn>
                <a:cxn ang="0">
                  <a:pos x="0" y="90"/>
                </a:cxn>
                <a:cxn ang="0">
                  <a:pos x="2" y="63"/>
                </a:cxn>
                <a:cxn ang="0">
                  <a:pos x="7" y="39"/>
                </a:cxn>
                <a:cxn ang="0">
                  <a:pos x="18" y="20"/>
                </a:cxn>
                <a:cxn ang="0">
                  <a:pos x="31" y="7"/>
                </a:cxn>
                <a:cxn ang="0">
                  <a:pos x="49" y="0"/>
                </a:cxn>
                <a:cxn ang="0">
                  <a:pos x="68" y="0"/>
                </a:cxn>
                <a:cxn ang="0">
                  <a:pos x="91" y="6"/>
                </a:cxn>
                <a:cxn ang="0">
                  <a:pos x="92" y="7"/>
                </a:cxn>
                <a:cxn ang="0">
                  <a:pos x="92" y="10"/>
                </a:cxn>
                <a:cxn ang="0">
                  <a:pos x="91" y="12"/>
                </a:cxn>
                <a:cxn ang="0">
                  <a:pos x="89" y="12"/>
                </a:cxn>
                <a:cxn ang="0">
                  <a:pos x="70" y="7"/>
                </a:cxn>
                <a:cxn ang="0">
                  <a:pos x="52" y="7"/>
                </a:cxn>
                <a:cxn ang="0">
                  <a:pos x="37" y="14"/>
                </a:cxn>
                <a:cxn ang="0">
                  <a:pos x="25" y="25"/>
                </a:cxn>
                <a:cxn ang="0">
                  <a:pos x="16" y="43"/>
                </a:cxn>
                <a:cxn ang="0">
                  <a:pos x="12" y="63"/>
                </a:cxn>
                <a:cxn ang="0">
                  <a:pos x="11" y="87"/>
                </a:cxn>
                <a:cxn ang="0">
                  <a:pos x="16" y="115"/>
                </a:cxn>
                <a:cxn ang="0">
                  <a:pos x="14" y="122"/>
                </a:cxn>
                <a:cxn ang="0">
                  <a:pos x="12" y="125"/>
                </a:cxn>
                <a:cxn ang="0">
                  <a:pos x="8" y="127"/>
                </a:cxn>
                <a:cxn ang="0">
                  <a:pos x="5" y="122"/>
                </a:cxn>
              </a:cxnLst>
              <a:rect l="0" t="0" r="r" b="b"/>
              <a:pathLst>
                <a:path w="92" h="127">
                  <a:moveTo>
                    <a:pt x="5" y="122"/>
                  </a:moveTo>
                  <a:lnTo>
                    <a:pt x="0" y="90"/>
                  </a:lnTo>
                  <a:lnTo>
                    <a:pt x="2" y="63"/>
                  </a:lnTo>
                  <a:lnTo>
                    <a:pt x="7" y="39"/>
                  </a:lnTo>
                  <a:lnTo>
                    <a:pt x="18" y="20"/>
                  </a:lnTo>
                  <a:lnTo>
                    <a:pt x="31" y="7"/>
                  </a:lnTo>
                  <a:lnTo>
                    <a:pt x="49" y="0"/>
                  </a:lnTo>
                  <a:lnTo>
                    <a:pt x="68" y="0"/>
                  </a:lnTo>
                  <a:lnTo>
                    <a:pt x="91" y="6"/>
                  </a:lnTo>
                  <a:lnTo>
                    <a:pt x="92" y="7"/>
                  </a:lnTo>
                  <a:lnTo>
                    <a:pt x="92" y="10"/>
                  </a:lnTo>
                  <a:lnTo>
                    <a:pt x="91" y="12"/>
                  </a:lnTo>
                  <a:lnTo>
                    <a:pt x="89" y="12"/>
                  </a:lnTo>
                  <a:lnTo>
                    <a:pt x="70" y="7"/>
                  </a:lnTo>
                  <a:lnTo>
                    <a:pt x="52" y="7"/>
                  </a:lnTo>
                  <a:lnTo>
                    <a:pt x="37" y="14"/>
                  </a:lnTo>
                  <a:lnTo>
                    <a:pt x="25" y="25"/>
                  </a:lnTo>
                  <a:lnTo>
                    <a:pt x="16" y="43"/>
                  </a:lnTo>
                  <a:lnTo>
                    <a:pt x="12" y="63"/>
                  </a:lnTo>
                  <a:lnTo>
                    <a:pt x="11" y="87"/>
                  </a:lnTo>
                  <a:lnTo>
                    <a:pt x="16" y="115"/>
                  </a:lnTo>
                  <a:lnTo>
                    <a:pt x="14" y="122"/>
                  </a:lnTo>
                  <a:lnTo>
                    <a:pt x="12" y="125"/>
                  </a:lnTo>
                  <a:lnTo>
                    <a:pt x="8" y="127"/>
                  </a:lnTo>
                  <a:lnTo>
                    <a:pt x="5" y="12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5" name="Freeform 99"/>
            <p:cNvSpPr>
              <a:spLocks/>
            </p:cNvSpPr>
            <p:nvPr/>
          </p:nvSpPr>
          <p:spPr bwMode="auto">
            <a:xfrm>
              <a:off x="4310" y="1967"/>
              <a:ext cx="45" cy="63"/>
            </a:xfrm>
            <a:custGeom>
              <a:avLst/>
              <a:gdLst/>
              <a:ahLst/>
              <a:cxnLst>
                <a:cxn ang="0">
                  <a:pos x="5" y="122"/>
                </a:cxn>
                <a:cxn ang="0">
                  <a:pos x="0" y="90"/>
                </a:cxn>
                <a:cxn ang="0">
                  <a:pos x="2" y="63"/>
                </a:cxn>
                <a:cxn ang="0">
                  <a:pos x="7" y="39"/>
                </a:cxn>
                <a:cxn ang="0">
                  <a:pos x="18" y="20"/>
                </a:cxn>
                <a:cxn ang="0">
                  <a:pos x="31" y="7"/>
                </a:cxn>
                <a:cxn ang="0">
                  <a:pos x="49" y="0"/>
                </a:cxn>
                <a:cxn ang="0">
                  <a:pos x="68" y="0"/>
                </a:cxn>
                <a:cxn ang="0">
                  <a:pos x="91" y="6"/>
                </a:cxn>
                <a:cxn ang="0">
                  <a:pos x="92" y="7"/>
                </a:cxn>
                <a:cxn ang="0">
                  <a:pos x="92" y="10"/>
                </a:cxn>
                <a:cxn ang="0">
                  <a:pos x="91" y="12"/>
                </a:cxn>
                <a:cxn ang="0">
                  <a:pos x="89" y="12"/>
                </a:cxn>
                <a:cxn ang="0">
                  <a:pos x="70" y="7"/>
                </a:cxn>
                <a:cxn ang="0">
                  <a:pos x="52" y="7"/>
                </a:cxn>
                <a:cxn ang="0">
                  <a:pos x="37" y="14"/>
                </a:cxn>
                <a:cxn ang="0">
                  <a:pos x="25" y="25"/>
                </a:cxn>
                <a:cxn ang="0">
                  <a:pos x="16" y="43"/>
                </a:cxn>
                <a:cxn ang="0">
                  <a:pos x="12" y="63"/>
                </a:cxn>
                <a:cxn ang="0">
                  <a:pos x="11" y="87"/>
                </a:cxn>
                <a:cxn ang="0">
                  <a:pos x="16" y="115"/>
                </a:cxn>
                <a:cxn ang="0">
                  <a:pos x="14" y="122"/>
                </a:cxn>
                <a:cxn ang="0">
                  <a:pos x="12" y="125"/>
                </a:cxn>
                <a:cxn ang="0">
                  <a:pos x="8" y="127"/>
                </a:cxn>
                <a:cxn ang="0">
                  <a:pos x="5" y="122"/>
                </a:cxn>
              </a:cxnLst>
              <a:rect l="0" t="0" r="r" b="b"/>
              <a:pathLst>
                <a:path w="92" h="127">
                  <a:moveTo>
                    <a:pt x="5" y="122"/>
                  </a:moveTo>
                  <a:lnTo>
                    <a:pt x="0" y="90"/>
                  </a:lnTo>
                  <a:lnTo>
                    <a:pt x="2" y="63"/>
                  </a:lnTo>
                  <a:lnTo>
                    <a:pt x="7" y="39"/>
                  </a:lnTo>
                  <a:lnTo>
                    <a:pt x="18" y="20"/>
                  </a:lnTo>
                  <a:lnTo>
                    <a:pt x="31" y="7"/>
                  </a:lnTo>
                  <a:lnTo>
                    <a:pt x="49" y="0"/>
                  </a:lnTo>
                  <a:lnTo>
                    <a:pt x="68" y="0"/>
                  </a:lnTo>
                  <a:lnTo>
                    <a:pt x="91" y="6"/>
                  </a:lnTo>
                  <a:lnTo>
                    <a:pt x="92" y="7"/>
                  </a:lnTo>
                  <a:lnTo>
                    <a:pt x="92" y="10"/>
                  </a:lnTo>
                  <a:lnTo>
                    <a:pt x="91" y="12"/>
                  </a:lnTo>
                  <a:lnTo>
                    <a:pt x="89" y="12"/>
                  </a:lnTo>
                  <a:lnTo>
                    <a:pt x="70" y="7"/>
                  </a:lnTo>
                  <a:lnTo>
                    <a:pt x="52" y="7"/>
                  </a:lnTo>
                  <a:lnTo>
                    <a:pt x="37" y="14"/>
                  </a:lnTo>
                  <a:lnTo>
                    <a:pt x="25" y="25"/>
                  </a:lnTo>
                  <a:lnTo>
                    <a:pt x="16" y="43"/>
                  </a:lnTo>
                  <a:lnTo>
                    <a:pt x="12" y="63"/>
                  </a:lnTo>
                  <a:lnTo>
                    <a:pt x="11" y="87"/>
                  </a:lnTo>
                  <a:lnTo>
                    <a:pt x="16" y="115"/>
                  </a:lnTo>
                  <a:lnTo>
                    <a:pt x="14" y="122"/>
                  </a:lnTo>
                  <a:lnTo>
                    <a:pt x="12" y="125"/>
                  </a:lnTo>
                  <a:lnTo>
                    <a:pt x="8" y="127"/>
                  </a:lnTo>
                  <a:lnTo>
                    <a:pt x="5" y="12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6" name="Freeform 100"/>
            <p:cNvSpPr>
              <a:spLocks/>
            </p:cNvSpPr>
            <p:nvPr/>
          </p:nvSpPr>
          <p:spPr bwMode="auto">
            <a:xfrm>
              <a:off x="3701" y="2719"/>
              <a:ext cx="93" cy="59"/>
            </a:xfrm>
            <a:custGeom>
              <a:avLst/>
              <a:gdLst/>
              <a:ahLst/>
              <a:cxnLst>
                <a:cxn ang="0">
                  <a:pos x="25" y="116"/>
                </a:cxn>
                <a:cxn ang="0">
                  <a:pos x="9" y="94"/>
                </a:cxn>
                <a:cxn ang="0">
                  <a:pos x="0" y="74"/>
                </a:cxn>
                <a:cxn ang="0">
                  <a:pos x="0" y="59"/>
                </a:cxn>
                <a:cxn ang="0">
                  <a:pos x="5" y="42"/>
                </a:cxn>
                <a:cxn ang="0">
                  <a:pos x="16" y="28"/>
                </a:cxn>
                <a:cxn ang="0">
                  <a:pos x="30" y="17"/>
                </a:cxn>
                <a:cxn ang="0">
                  <a:pos x="49" y="9"/>
                </a:cxn>
                <a:cxn ang="0">
                  <a:pos x="70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2" y="9"/>
                </a:cxn>
                <a:cxn ang="0">
                  <a:pos x="167" y="19"/>
                </a:cxn>
                <a:cxn ang="0">
                  <a:pos x="179" y="33"/>
                </a:cxn>
                <a:cxn ang="0">
                  <a:pos x="185" y="51"/>
                </a:cxn>
                <a:cxn ang="0">
                  <a:pos x="185" y="73"/>
                </a:cxn>
                <a:cxn ang="0">
                  <a:pos x="181" y="73"/>
                </a:cxn>
                <a:cxn ang="0">
                  <a:pos x="176" y="73"/>
                </a:cxn>
                <a:cxn ang="0">
                  <a:pos x="170" y="73"/>
                </a:cxn>
                <a:cxn ang="0">
                  <a:pos x="169" y="72"/>
                </a:cxn>
                <a:cxn ang="0">
                  <a:pos x="169" y="52"/>
                </a:cxn>
                <a:cxn ang="0">
                  <a:pos x="164" y="38"/>
                </a:cxn>
                <a:cxn ang="0">
                  <a:pos x="153" y="27"/>
                </a:cxn>
                <a:cxn ang="0">
                  <a:pos x="141" y="18"/>
                </a:cxn>
                <a:cxn ang="0">
                  <a:pos x="125" y="13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2" y="14"/>
                </a:cxn>
                <a:cxn ang="0">
                  <a:pos x="54" y="19"/>
                </a:cxn>
                <a:cxn ang="0">
                  <a:pos x="39" y="27"/>
                </a:cxn>
                <a:cxn ang="0">
                  <a:pos x="26" y="37"/>
                </a:cxn>
                <a:cxn ang="0">
                  <a:pos x="17" y="50"/>
                </a:cxn>
                <a:cxn ang="0">
                  <a:pos x="14" y="63"/>
                </a:cxn>
                <a:cxn ang="0">
                  <a:pos x="15" y="77"/>
                </a:cxn>
                <a:cxn ang="0">
                  <a:pos x="23" y="93"/>
                </a:cxn>
                <a:cxn ang="0">
                  <a:pos x="36" y="112"/>
                </a:cxn>
                <a:cxn ang="0">
                  <a:pos x="36" y="115"/>
                </a:cxn>
                <a:cxn ang="0">
                  <a:pos x="34" y="117"/>
                </a:cxn>
                <a:cxn ang="0">
                  <a:pos x="29" y="117"/>
                </a:cxn>
                <a:cxn ang="0">
                  <a:pos x="25" y="116"/>
                </a:cxn>
              </a:cxnLst>
              <a:rect l="0" t="0" r="r" b="b"/>
              <a:pathLst>
                <a:path w="185" h="117">
                  <a:moveTo>
                    <a:pt x="25" y="116"/>
                  </a:moveTo>
                  <a:lnTo>
                    <a:pt x="9" y="94"/>
                  </a:lnTo>
                  <a:lnTo>
                    <a:pt x="0" y="74"/>
                  </a:lnTo>
                  <a:lnTo>
                    <a:pt x="0" y="59"/>
                  </a:lnTo>
                  <a:lnTo>
                    <a:pt x="5" y="42"/>
                  </a:lnTo>
                  <a:lnTo>
                    <a:pt x="16" y="28"/>
                  </a:lnTo>
                  <a:lnTo>
                    <a:pt x="30" y="17"/>
                  </a:lnTo>
                  <a:lnTo>
                    <a:pt x="49" y="9"/>
                  </a:lnTo>
                  <a:lnTo>
                    <a:pt x="70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2" y="9"/>
                  </a:lnTo>
                  <a:lnTo>
                    <a:pt x="167" y="19"/>
                  </a:lnTo>
                  <a:lnTo>
                    <a:pt x="179" y="33"/>
                  </a:lnTo>
                  <a:lnTo>
                    <a:pt x="185" y="51"/>
                  </a:lnTo>
                  <a:lnTo>
                    <a:pt x="185" y="73"/>
                  </a:lnTo>
                  <a:lnTo>
                    <a:pt x="181" y="73"/>
                  </a:lnTo>
                  <a:lnTo>
                    <a:pt x="176" y="73"/>
                  </a:lnTo>
                  <a:lnTo>
                    <a:pt x="170" y="73"/>
                  </a:lnTo>
                  <a:lnTo>
                    <a:pt x="169" y="72"/>
                  </a:lnTo>
                  <a:lnTo>
                    <a:pt x="169" y="52"/>
                  </a:lnTo>
                  <a:lnTo>
                    <a:pt x="164" y="38"/>
                  </a:lnTo>
                  <a:lnTo>
                    <a:pt x="153" y="27"/>
                  </a:lnTo>
                  <a:lnTo>
                    <a:pt x="141" y="18"/>
                  </a:lnTo>
                  <a:lnTo>
                    <a:pt x="125" y="13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2" y="14"/>
                  </a:lnTo>
                  <a:lnTo>
                    <a:pt x="54" y="19"/>
                  </a:lnTo>
                  <a:lnTo>
                    <a:pt x="39" y="27"/>
                  </a:lnTo>
                  <a:lnTo>
                    <a:pt x="26" y="37"/>
                  </a:lnTo>
                  <a:lnTo>
                    <a:pt x="17" y="50"/>
                  </a:lnTo>
                  <a:lnTo>
                    <a:pt x="14" y="63"/>
                  </a:lnTo>
                  <a:lnTo>
                    <a:pt x="15" y="77"/>
                  </a:lnTo>
                  <a:lnTo>
                    <a:pt x="23" y="93"/>
                  </a:lnTo>
                  <a:lnTo>
                    <a:pt x="36" y="112"/>
                  </a:lnTo>
                  <a:lnTo>
                    <a:pt x="36" y="115"/>
                  </a:lnTo>
                  <a:lnTo>
                    <a:pt x="34" y="117"/>
                  </a:lnTo>
                  <a:lnTo>
                    <a:pt x="29" y="117"/>
                  </a:lnTo>
                  <a:lnTo>
                    <a:pt x="25" y="11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7" name="Freeform 101"/>
            <p:cNvSpPr>
              <a:spLocks/>
            </p:cNvSpPr>
            <p:nvPr/>
          </p:nvSpPr>
          <p:spPr bwMode="auto">
            <a:xfrm>
              <a:off x="3701" y="2719"/>
              <a:ext cx="93" cy="59"/>
            </a:xfrm>
            <a:custGeom>
              <a:avLst/>
              <a:gdLst/>
              <a:ahLst/>
              <a:cxnLst>
                <a:cxn ang="0">
                  <a:pos x="25" y="116"/>
                </a:cxn>
                <a:cxn ang="0">
                  <a:pos x="9" y="94"/>
                </a:cxn>
                <a:cxn ang="0">
                  <a:pos x="0" y="74"/>
                </a:cxn>
                <a:cxn ang="0">
                  <a:pos x="0" y="59"/>
                </a:cxn>
                <a:cxn ang="0">
                  <a:pos x="5" y="42"/>
                </a:cxn>
                <a:cxn ang="0">
                  <a:pos x="16" y="28"/>
                </a:cxn>
                <a:cxn ang="0">
                  <a:pos x="30" y="17"/>
                </a:cxn>
                <a:cxn ang="0">
                  <a:pos x="49" y="9"/>
                </a:cxn>
                <a:cxn ang="0">
                  <a:pos x="70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2" y="9"/>
                </a:cxn>
                <a:cxn ang="0">
                  <a:pos x="167" y="19"/>
                </a:cxn>
                <a:cxn ang="0">
                  <a:pos x="179" y="33"/>
                </a:cxn>
                <a:cxn ang="0">
                  <a:pos x="185" y="51"/>
                </a:cxn>
                <a:cxn ang="0">
                  <a:pos x="185" y="73"/>
                </a:cxn>
                <a:cxn ang="0">
                  <a:pos x="181" y="73"/>
                </a:cxn>
                <a:cxn ang="0">
                  <a:pos x="176" y="73"/>
                </a:cxn>
                <a:cxn ang="0">
                  <a:pos x="170" y="73"/>
                </a:cxn>
                <a:cxn ang="0">
                  <a:pos x="169" y="72"/>
                </a:cxn>
                <a:cxn ang="0">
                  <a:pos x="169" y="52"/>
                </a:cxn>
                <a:cxn ang="0">
                  <a:pos x="164" y="38"/>
                </a:cxn>
                <a:cxn ang="0">
                  <a:pos x="153" y="27"/>
                </a:cxn>
                <a:cxn ang="0">
                  <a:pos x="141" y="18"/>
                </a:cxn>
                <a:cxn ang="0">
                  <a:pos x="125" y="13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2" y="14"/>
                </a:cxn>
                <a:cxn ang="0">
                  <a:pos x="54" y="19"/>
                </a:cxn>
                <a:cxn ang="0">
                  <a:pos x="39" y="27"/>
                </a:cxn>
                <a:cxn ang="0">
                  <a:pos x="26" y="37"/>
                </a:cxn>
                <a:cxn ang="0">
                  <a:pos x="17" y="50"/>
                </a:cxn>
                <a:cxn ang="0">
                  <a:pos x="14" y="63"/>
                </a:cxn>
                <a:cxn ang="0">
                  <a:pos x="15" y="77"/>
                </a:cxn>
                <a:cxn ang="0">
                  <a:pos x="23" y="93"/>
                </a:cxn>
                <a:cxn ang="0">
                  <a:pos x="36" y="112"/>
                </a:cxn>
                <a:cxn ang="0">
                  <a:pos x="36" y="115"/>
                </a:cxn>
                <a:cxn ang="0">
                  <a:pos x="34" y="117"/>
                </a:cxn>
                <a:cxn ang="0">
                  <a:pos x="29" y="117"/>
                </a:cxn>
                <a:cxn ang="0">
                  <a:pos x="25" y="116"/>
                </a:cxn>
              </a:cxnLst>
              <a:rect l="0" t="0" r="r" b="b"/>
              <a:pathLst>
                <a:path w="185" h="117">
                  <a:moveTo>
                    <a:pt x="25" y="116"/>
                  </a:moveTo>
                  <a:lnTo>
                    <a:pt x="9" y="94"/>
                  </a:lnTo>
                  <a:lnTo>
                    <a:pt x="0" y="74"/>
                  </a:lnTo>
                  <a:lnTo>
                    <a:pt x="0" y="59"/>
                  </a:lnTo>
                  <a:lnTo>
                    <a:pt x="5" y="42"/>
                  </a:lnTo>
                  <a:lnTo>
                    <a:pt x="16" y="28"/>
                  </a:lnTo>
                  <a:lnTo>
                    <a:pt x="30" y="17"/>
                  </a:lnTo>
                  <a:lnTo>
                    <a:pt x="49" y="9"/>
                  </a:lnTo>
                  <a:lnTo>
                    <a:pt x="70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2" y="9"/>
                  </a:lnTo>
                  <a:lnTo>
                    <a:pt x="167" y="19"/>
                  </a:lnTo>
                  <a:lnTo>
                    <a:pt x="179" y="33"/>
                  </a:lnTo>
                  <a:lnTo>
                    <a:pt x="185" y="51"/>
                  </a:lnTo>
                  <a:lnTo>
                    <a:pt x="185" y="73"/>
                  </a:lnTo>
                  <a:lnTo>
                    <a:pt x="181" y="73"/>
                  </a:lnTo>
                  <a:lnTo>
                    <a:pt x="176" y="73"/>
                  </a:lnTo>
                  <a:lnTo>
                    <a:pt x="170" y="73"/>
                  </a:lnTo>
                  <a:lnTo>
                    <a:pt x="169" y="72"/>
                  </a:lnTo>
                  <a:lnTo>
                    <a:pt x="169" y="52"/>
                  </a:lnTo>
                  <a:lnTo>
                    <a:pt x="164" y="38"/>
                  </a:lnTo>
                  <a:lnTo>
                    <a:pt x="153" y="27"/>
                  </a:lnTo>
                  <a:lnTo>
                    <a:pt x="141" y="18"/>
                  </a:lnTo>
                  <a:lnTo>
                    <a:pt x="125" y="13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2" y="14"/>
                  </a:lnTo>
                  <a:lnTo>
                    <a:pt x="54" y="19"/>
                  </a:lnTo>
                  <a:lnTo>
                    <a:pt x="39" y="27"/>
                  </a:lnTo>
                  <a:lnTo>
                    <a:pt x="26" y="37"/>
                  </a:lnTo>
                  <a:lnTo>
                    <a:pt x="17" y="50"/>
                  </a:lnTo>
                  <a:lnTo>
                    <a:pt x="14" y="63"/>
                  </a:lnTo>
                  <a:lnTo>
                    <a:pt x="15" y="77"/>
                  </a:lnTo>
                  <a:lnTo>
                    <a:pt x="23" y="93"/>
                  </a:lnTo>
                  <a:lnTo>
                    <a:pt x="36" y="112"/>
                  </a:lnTo>
                  <a:lnTo>
                    <a:pt x="36" y="115"/>
                  </a:lnTo>
                  <a:lnTo>
                    <a:pt x="34" y="117"/>
                  </a:lnTo>
                  <a:lnTo>
                    <a:pt x="29" y="117"/>
                  </a:lnTo>
                  <a:lnTo>
                    <a:pt x="25" y="11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8" name="Freeform 102"/>
            <p:cNvSpPr>
              <a:spLocks/>
            </p:cNvSpPr>
            <p:nvPr/>
          </p:nvSpPr>
          <p:spPr bwMode="auto">
            <a:xfrm>
              <a:off x="3823" y="2706"/>
              <a:ext cx="92" cy="58"/>
            </a:xfrm>
            <a:custGeom>
              <a:avLst/>
              <a:gdLst/>
              <a:ahLst/>
              <a:cxnLst>
                <a:cxn ang="0">
                  <a:pos x="26" y="115"/>
                </a:cxn>
                <a:cxn ang="0">
                  <a:pos x="9" y="96"/>
                </a:cxn>
                <a:cxn ang="0">
                  <a:pos x="0" y="76"/>
                </a:cxn>
                <a:cxn ang="0">
                  <a:pos x="0" y="58"/>
                </a:cxn>
                <a:cxn ang="0">
                  <a:pos x="5" y="42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2"/>
                </a:cxn>
                <a:cxn ang="0">
                  <a:pos x="93" y="0"/>
                </a:cxn>
                <a:cxn ang="0">
                  <a:pos x="113" y="0"/>
                </a:cxn>
                <a:cxn ang="0">
                  <a:pos x="134" y="2"/>
                </a:cxn>
                <a:cxn ang="0">
                  <a:pos x="153" y="9"/>
                </a:cxn>
                <a:cxn ang="0">
                  <a:pos x="168" y="19"/>
                </a:cxn>
                <a:cxn ang="0">
                  <a:pos x="179" y="33"/>
                </a:cxn>
                <a:cxn ang="0">
                  <a:pos x="186" y="51"/>
                </a:cxn>
                <a:cxn ang="0">
                  <a:pos x="186" y="72"/>
                </a:cxn>
                <a:cxn ang="0">
                  <a:pos x="182" y="76"/>
                </a:cxn>
                <a:cxn ang="0">
                  <a:pos x="177" y="76"/>
                </a:cxn>
                <a:cxn ang="0">
                  <a:pos x="170" y="75"/>
                </a:cxn>
                <a:cxn ang="0">
                  <a:pos x="168" y="72"/>
                </a:cxn>
                <a:cxn ang="0">
                  <a:pos x="168" y="53"/>
                </a:cxn>
                <a:cxn ang="0">
                  <a:pos x="163" y="39"/>
                </a:cxn>
                <a:cxn ang="0">
                  <a:pos x="154" y="28"/>
                </a:cxn>
                <a:cxn ang="0">
                  <a:pos x="141" y="19"/>
                </a:cxn>
                <a:cxn ang="0">
                  <a:pos x="125" y="14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1" y="14"/>
                </a:cxn>
                <a:cxn ang="0">
                  <a:pos x="55" y="20"/>
                </a:cxn>
                <a:cxn ang="0">
                  <a:pos x="40" y="28"/>
                </a:cxn>
                <a:cxn ang="0">
                  <a:pos x="27" y="38"/>
                </a:cxn>
                <a:cxn ang="0">
                  <a:pos x="18" y="49"/>
                </a:cxn>
                <a:cxn ang="0">
                  <a:pos x="13" y="63"/>
                </a:cxn>
                <a:cxn ang="0">
                  <a:pos x="14" y="80"/>
                </a:cxn>
                <a:cxn ang="0">
                  <a:pos x="22" y="96"/>
                </a:cxn>
                <a:cxn ang="0">
                  <a:pos x="36" y="113"/>
                </a:cxn>
                <a:cxn ang="0">
                  <a:pos x="36" y="115"/>
                </a:cxn>
                <a:cxn ang="0">
                  <a:pos x="33" y="117"/>
                </a:cxn>
                <a:cxn ang="0">
                  <a:pos x="29" y="117"/>
                </a:cxn>
                <a:cxn ang="0">
                  <a:pos x="26" y="115"/>
                </a:cxn>
              </a:cxnLst>
              <a:rect l="0" t="0" r="r" b="b"/>
              <a:pathLst>
                <a:path w="186" h="117">
                  <a:moveTo>
                    <a:pt x="26" y="115"/>
                  </a:moveTo>
                  <a:lnTo>
                    <a:pt x="9" y="96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5" y="42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2"/>
                  </a:lnTo>
                  <a:lnTo>
                    <a:pt x="93" y="0"/>
                  </a:lnTo>
                  <a:lnTo>
                    <a:pt x="113" y="0"/>
                  </a:lnTo>
                  <a:lnTo>
                    <a:pt x="134" y="2"/>
                  </a:lnTo>
                  <a:lnTo>
                    <a:pt x="153" y="9"/>
                  </a:lnTo>
                  <a:lnTo>
                    <a:pt x="168" y="19"/>
                  </a:lnTo>
                  <a:lnTo>
                    <a:pt x="179" y="33"/>
                  </a:lnTo>
                  <a:lnTo>
                    <a:pt x="186" y="51"/>
                  </a:lnTo>
                  <a:lnTo>
                    <a:pt x="186" y="72"/>
                  </a:lnTo>
                  <a:lnTo>
                    <a:pt x="182" y="76"/>
                  </a:lnTo>
                  <a:lnTo>
                    <a:pt x="177" y="76"/>
                  </a:lnTo>
                  <a:lnTo>
                    <a:pt x="170" y="75"/>
                  </a:lnTo>
                  <a:lnTo>
                    <a:pt x="168" y="72"/>
                  </a:lnTo>
                  <a:lnTo>
                    <a:pt x="168" y="53"/>
                  </a:lnTo>
                  <a:lnTo>
                    <a:pt x="163" y="39"/>
                  </a:lnTo>
                  <a:lnTo>
                    <a:pt x="154" y="28"/>
                  </a:lnTo>
                  <a:lnTo>
                    <a:pt x="141" y="19"/>
                  </a:lnTo>
                  <a:lnTo>
                    <a:pt x="125" y="14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1" y="14"/>
                  </a:lnTo>
                  <a:lnTo>
                    <a:pt x="55" y="20"/>
                  </a:lnTo>
                  <a:lnTo>
                    <a:pt x="40" y="28"/>
                  </a:lnTo>
                  <a:lnTo>
                    <a:pt x="27" y="38"/>
                  </a:lnTo>
                  <a:lnTo>
                    <a:pt x="18" y="49"/>
                  </a:lnTo>
                  <a:lnTo>
                    <a:pt x="13" y="63"/>
                  </a:lnTo>
                  <a:lnTo>
                    <a:pt x="14" y="80"/>
                  </a:lnTo>
                  <a:lnTo>
                    <a:pt x="22" y="96"/>
                  </a:lnTo>
                  <a:lnTo>
                    <a:pt x="36" y="113"/>
                  </a:lnTo>
                  <a:lnTo>
                    <a:pt x="36" y="115"/>
                  </a:lnTo>
                  <a:lnTo>
                    <a:pt x="33" y="117"/>
                  </a:lnTo>
                  <a:lnTo>
                    <a:pt x="29" y="117"/>
                  </a:lnTo>
                  <a:lnTo>
                    <a:pt x="26" y="11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19" name="Freeform 103"/>
            <p:cNvSpPr>
              <a:spLocks/>
            </p:cNvSpPr>
            <p:nvPr/>
          </p:nvSpPr>
          <p:spPr bwMode="auto">
            <a:xfrm>
              <a:off x="3823" y="2706"/>
              <a:ext cx="92" cy="58"/>
            </a:xfrm>
            <a:custGeom>
              <a:avLst/>
              <a:gdLst/>
              <a:ahLst/>
              <a:cxnLst>
                <a:cxn ang="0">
                  <a:pos x="26" y="115"/>
                </a:cxn>
                <a:cxn ang="0">
                  <a:pos x="9" y="96"/>
                </a:cxn>
                <a:cxn ang="0">
                  <a:pos x="0" y="76"/>
                </a:cxn>
                <a:cxn ang="0">
                  <a:pos x="0" y="58"/>
                </a:cxn>
                <a:cxn ang="0">
                  <a:pos x="5" y="42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2"/>
                </a:cxn>
                <a:cxn ang="0">
                  <a:pos x="93" y="0"/>
                </a:cxn>
                <a:cxn ang="0">
                  <a:pos x="113" y="0"/>
                </a:cxn>
                <a:cxn ang="0">
                  <a:pos x="134" y="2"/>
                </a:cxn>
                <a:cxn ang="0">
                  <a:pos x="153" y="9"/>
                </a:cxn>
                <a:cxn ang="0">
                  <a:pos x="168" y="19"/>
                </a:cxn>
                <a:cxn ang="0">
                  <a:pos x="179" y="33"/>
                </a:cxn>
                <a:cxn ang="0">
                  <a:pos x="186" y="51"/>
                </a:cxn>
                <a:cxn ang="0">
                  <a:pos x="186" y="72"/>
                </a:cxn>
                <a:cxn ang="0">
                  <a:pos x="182" y="76"/>
                </a:cxn>
                <a:cxn ang="0">
                  <a:pos x="177" y="76"/>
                </a:cxn>
                <a:cxn ang="0">
                  <a:pos x="170" y="75"/>
                </a:cxn>
                <a:cxn ang="0">
                  <a:pos x="168" y="72"/>
                </a:cxn>
                <a:cxn ang="0">
                  <a:pos x="168" y="53"/>
                </a:cxn>
                <a:cxn ang="0">
                  <a:pos x="163" y="39"/>
                </a:cxn>
                <a:cxn ang="0">
                  <a:pos x="154" y="28"/>
                </a:cxn>
                <a:cxn ang="0">
                  <a:pos x="141" y="19"/>
                </a:cxn>
                <a:cxn ang="0">
                  <a:pos x="125" y="14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1" y="14"/>
                </a:cxn>
                <a:cxn ang="0">
                  <a:pos x="55" y="20"/>
                </a:cxn>
                <a:cxn ang="0">
                  <a:pos x="40" y="28"/>
                </a:cxn>
                <a:cxn ang="0">
                  <a:pos x="27" y="38"/>
                </a:cxn>
                <a:cxn ang="0">
                  <a:pos x="18" y="49"/>
                </a:cxn>
                <a:cxn ang="0">
                  <a:pos x="13" y="63"/>
                </a:cxn>
                <a:cxn ang="0">
                  <a:pos x="14" y="80"/>
                </a:cxn>
                <a:cxn ang="0">
                  <a:pos x="22" y="96"/>
                </a:cxn>
                <a:cxn ang="0">
                  <a:pos x="36" y="113"/>
                </a:cxn>
                <a:cxn ang="0">
                  <a:pos x="36" y="115"/>
                </a:cxn>
                <a:cxn ang="0">
                  <a:pos x="33" y="117"/>
                </a:cxn>
                <a:cxn ang="0">
                  <a:pos x="29" y="117"/>
                </a:cxn>
                <a:cxn ang="0">
                  <a:pos x="26" y="115"/>
                </a:cxn>
              </a:cxnLst>
              <a:rect l="0" t="0" r="r" b="b"/>
              <a:pathLst>
                <a:path w="186" h="117">
                  <a:moveTo>
                    <a:pt x="26" y="115"/>
                  </a:moveTo>
                  <a:lnTo>
                    <a:pt x="9" y="96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5" y="42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2"/>
                  </a:lnTo>
                  <a:lnTo>
                    <a:pt x="93" y="0"/>
                  </a:lnTo>
                  <a:lnTo>
                    <a:pt x="113" y="0"/>
                  </a:lnTo>
                  <a:lnTo>
                    <a:pt x="134" y="2"/>
                  </a:lnTo>
                  <a:lnTo>
                    <a:pt x="153" y="9"/>
                  </a:lnTo>
                  <a:lnTo>
                    <a:pt x="168" y="19"/>
                  </a:lnTo>
                  <a:lnTo>
                    <a:pt x="179" y="33"/>
                  </a:lnTo>
                  <a:lnTo>
                    <a:pt x="186" y="51"/>
                  </a:lnTo>
                  <a:lnTo>
                    <a:pt x="186" y="72"/>
                  </a:lnTo>
                  <a:lnTo>
                    <a:pt x="182" y="76"/>
                  </a:lnTo>
                  <a:lnTo>
                    <a:pt x="177" y="76"/>
                  </a:lnTo>
                  <a:lnTo>
                    <a:pt x="170" y="75"/>
                  </a:lnTo>
                  <a:lnTo>
                    <a:pt x="168" y="72"/>
                  </a:lnTo>
                  <a:lnTo>
                    <a:pt x="168" y="53"/>
                  </a:lnTo>
                  <a:lnTo>
                    <a:pt x="163" y="39"/>
                  </a:lnTo>
                  <a:lnTo>
                    <a:pt x="154" y="28"/>
                  </a:lnTo>
                  <a:lnTo>
                    <a:pt x="141" y="19"/>
                  </a:lnTo>
                  <a:lnTo>
                    <a:pt x="125" y="14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1" y="14"/>
                  </a:lnTo>
                  <a:lnTo>
                    <a:pt x="55" y="20"/>
                  </a:lnTo>
                  <a:lnTo>
                    <a:pt x="40" y="28"/>
                  </a:lnTo>
                  <a:lnTo>
                    <a:pt x="27" y="38"/>
                  </a:lnTo>
                  <a:lnTo>
                    <a:pt x="18" y="49"/>
                  </a:lnTo>
                  <a:lnTo>
                    <a:pt x="13" y="63"/>
                  </a:lnTo>
                  <a:lnTo>
                    <a:pt x="14" y="80"/>
                  </a:lnTo>
                  <a:lnTo>
                    <a:pt x="22" y="96"/>
                  </a:lnTo>
                  <a:lnTo>
                    <a:pt x="36" y="113"/>
                  </a:lnTo>
                  <a:lnTo>
                    <a:pt x="36" y="115"/>
                  </a:lnTo>
                  <a:lnTo>
                    <a:pt x="33" y="117"/>
                  </a:lnTo>
                  <a:lnTo>
                    <a:pt x="29" y="117"/>
                  </a:lnTo>
                  <a:lnTo>
                    <a:pt x="26" y="115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0" name="Freeform 104"/>
            <p:cNvSpPr>
              <a:spLocks/>
            </p:cNvSpPr>
            <p:nvPr/>
          </p:nvSpPr>
          <p:spPr bwMode="auto">
            <a:xfrm>
              <a:off x="3943" y="2683"/>
              <a:ext cx="93" cy="60"/>
            </a:xfrm>
            <a:custGeom>
              <a:avLst/>
              <a:gdLst/>
              <a:ahLst/>
              <a:cxnLst>
                <a:cxn ang="0">
                  <a:pos x="25" y="119"/>
                </a:cxn>
                <a:cxn ang="0">
                  <a:pos x="10" y="98"/>
                </a:cxn>
                <a:cxn ang="0">
                  <a:pos x="0" y="77"/>
                </a:cxn>
                <a:cxn ang="0">
                  <a:pos x="0" y="58"/>
                </a:cxn>
                <a:cxn ang="0">
                  <a:pos x="5" y="43"/>
                </a:cxn>
                <a:cxn ang="0">
                  <a:pos x="16" y="29"/>
                </a:cxn>
                <a:cxn ang="0">
                  <a:pos x="30" y="18"/>
                </a:cxn>
                <a:cxn ang="0">
                  <a:pos x="49" y="9"/>
                </a:cxn>
                <a:cxn ang="0">
                  <a:pos x="69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2" y="10"/>
                </a:cxn>
                <a:cxn ang="0">
                  <a:pos x="168" y="19"/>
                </a:cxn>
                <a:cxn ang="0">
                  <a:pos x="179" y="33"/>
                </a:cxn>
                <a:cxn ang="0">
                  <a:pos x="185" y="51"/>
                </a:cxn>
                <a:cxn ang="0">
                  <a:pos x="185" y="72"/>
                </a:cxn>
                <a:cxn ang="0">
                  <a:pos x="182" y="76"/>
                </a:cxn>
                <a:cxn ang="0">
                  <a:pos x="176" y="76"/>
                </a:cxn>
                <a:cxn ang="0">
                  <a:pos x="171" y="75"/>
                </a:cxn>
                <a:cxn ang="0">
                  <a:pos x="168" y="72"/>
                </a:cxn>
                <a:cxn ang="0">
                  <a:pos x="168" y="53"/>
                </a:cxn>
                <a:cxn ang="0">
                  <a:pos x="163" y="39"/>
                </a:cxn>
                <a:cxn ang="0">
                  <a:pos x="153" y="28"/>
                </a:cxn>
                <a:cxn ang="0">
                  <a:pos x="142" y="19"/>
                </a:cxn>
                <a:cxn ang="0">
                  <a:pos x="125" y="14"/>
                </a:cxn>
                <a:cxn ang="0">
                  <a:pos x="108" y="11"/>
                </a:cxn>
                <a:cxn ang="0">
                  <a:pos x="91" y="11"/>
                </a:cxn>
                <a:cxn ang="0">
                  <a:pos x="72" y="14"/>
                </a:cxn>
                <a:cxn ang="0">
                  <a:pos x="54" y="20"/>
                </a:cxn>
                <a:cxn ang="0">
                  <a:pos x="39" y="28"/>
                </a:cxn>
                <a:cxn ang="0">
                  <a:pos x="26" y="38"/>
                </a:cxn>
                <a:cxn ang="0">
                  <a:pos x="17" y="51"/>
                </a:cxn>
                <a:cxn ang="0">
                  <a:pos x="14" y="65"/>
                </a:cxn>
                <a:cxn ang="0">
                  <a:pos x="15" y="80"/>
                </a:cxn>
                <a:cxn ang="0">
                  <a:pos x="22" y="98"/>
                </a:cxn>
                <a:cxn ang="0">
                  <a:pos x="36" y="117"/>
                </a:cxn>
                <a:cxn ang="0">
                  <a:pos x="36" y="119"/>
                </a:cxn>
                <a:cxn ang="0">
                  <a:pos x="34" y="121"/>
                </a:cxn>
                <a:cxn ang="0">
                  <a:pos x="29" y="121"/>
                </a:cxn>
                <a:cxn ang="0">
                  <a:pos x="25" y="119"/>
                </a:cxn>
              </a:cxnLst>
              <a:rect l="0" t="0" r="r" b="b"/>
              <a:pathLst>
                <a:path w="185" h="121">
                  <a:moveTo>
                    <a:pt x="25" y="119"/>
                  </a:moveTo>
                  <a:lnTo>
                    <a:pt x="10" y="98"/>
                  </a:lnTo>
                  <a:lnTo>
                    <a:pt x="0" y="77"/>
                  </a:lnTo>
                  <a:lnTo>
                    <a:pt x="0" y="58"/>
                  </a:lnTo>
                  <a:lnTo>
                    <a:pt x="5" y="43"/>
                  </a:lnTo>
                  <a:lnTo>
                    <a:pt x="16" y="29"/>
                  </a:lnTo>
                  <a:lnTo>
                    <a:pt x="30" y="18"/>
                  </a:lnTo>
                  <a:lnTo>
                    <a:pt x="49" y="9"/>
                  </a:lnTo>
                  <a:lnTo>
                    <a:pt x="69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2" y="10"/>
                  </a:lnTo>
                  <a:lnTo>
                    <a:pt x="168" y="19"/>
                  </a:lnTo>
                  <a:lnTo>
                    <a:pt x="179" y="33"/>
                  </a:lnTo>
                  <a:lnTo>
                    <a:pt x="185" y="51"/>
                  </a:lnTo>
                  <a:lnTo>
                    <a:pt x="185" y="72"/>
                  </a:lnTo>
                  <a:lnTo>
                    <a:pt x="182" y="76"/>
                  </a:lnTo>
                  <a:lnTo>
                    <a:pt x="176" y="76"/>
                  </a:lnTo>
                  <a:lnTo>
                    <a:pt x="171" y="75"/>
                  </a:lnTo>
                  <a:lnTo>
                    <a:pt x="168" y="72"/>
                  </a:lnTo>
                  <a:lnTo>
                    <a:pt x="168" y="53"/>
                  </a:lnTo>
                  <a:lnTo>
                    <a:pt x="163" y="39"/>
                  </a:lnTo>
                  <a:lnTo>
                    <a:pt x="153" y="28"/>
                  </a:lnTo>
                  <a:lnTo>
                    <a:pt x="142" y="19"/>
                  </a:lnTo>
                  <a:lnTo>
                    <a:pt x="125" y="14"/>
                  </a:lnTo>
                  <a:lnTo>
                    <a:pt x="108" y="11"/>
                  </a:lnTo>
                  <a:lnTo>
                    <a:pt x="91" y="11"/>
                  </a:lnTo>
                  <a:lnTo>
                    <a:pt x="72" y="14"/>
                  </a:lnTo>
                  <a:lnTo>
                    <a:pt x="54" y="20"/>
                  </a:lnTo>
                  <a:lnTo>
                    <a:pt x="39" y="28"/>
                  </a:lnTo>
                  <a:lnTo>
                    <a:pt x="26" y="38"/>
                  </a:lnTo>
                  <a:lnTo>
                    <a:pt x="17" y="51"/>
                  </a:lnTo>
                  <a:lnTo>
                    <a:pt x="14" y="65"/>
                  </a:lnTo>
                  <a:lnTo>
                    <a:pt x="15" y="80"/>
                  </a:lnTo>
                  <a:lnTo>
                    <a:pt x="22" y="98"/>
                  </a:lnTo>
                  <a:lnTo>
                    <a:pt x="36" y="117"/>
                  </a:lnTo>
                  <a:lnTo>
                    <a:pt x="36" y="119"/>
                  </a:lnTo>
                  <a:lnTo>
                    <a:pt x="34" y="121"/>
                  </a:lnTo>
                  <a:lnTo>
                    <a:pt x="29" y="121"/>
                  </a:lnTo>
                  <a:lnTo>
                    <a:pt x="25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1" name="Freeform 105"/>
            <p:cNvSpPr>
              <a:spLocks/>
            </p:cNvSpPr>
            <p:nvPr/>
          </p:nvSpPr>
          <p:spPr bwMode="auto">
            <a:xfrm>
              <a:off x="3943" y="2683"/>
              <a:ext cx="93" cy="60"/>
            </a:xfrm>
            <a:custGeom>
              <a:avLst/>
              <a:gdLst/>
              <a:ahLst/>
              <a:cxnLst>
                <a:cxn ang="0">
                  <a:pos x="25" y="119"/>
                </a:cxn>
                <a:cxn ang="0">
                  <a:pos x="10" y="98"/>
                </a:cxn>
                <a:cxn ang="0">
                  <a:pos x="0" y="77"/>
                </a:cxn>
                <a:cxn ang="0">
                  <a:pos x="0" y="58"/>
                </a:cxn>
                <a:cxn ang="0">
                  <a:pos x="5" y="43"/>
                </a:cxn>
                <a:cxn ang="0">
                  <a:pos x="16" y="29"/>
                </a:cxn>
                <a:cxn ang="0">
                  <a:pos x="30" y="18"/>
                </a:cxn>
                <a:cxn ang="0">
                  <a:pos x="49" y="9"/>
                </a:cxn>
                <a:cxn ang="0">
                  <a:pos x="69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2" y="10"/>
                </a:cxn>
                <a:cxn ang="0">
                  <a:pos x="168" y="19"/>
                </a:cxn>
                <a:cxn ang="0">
                  <a:pos x="179" y="33"/>
                </a:cxn>
                <a:cxn ang="0">
                  <a:pos x="185" y="51"/>
                </a:cxn>
                <a:cxn ang="0">
                  <a:pos x="185" y="72"/>
                </a:cxn>
                <a:cxn ang="0">
                  <a:pos x="182" y="76"/>
                </a:cxn>
                <a:cxn ang="0">
                  <a:pos x="176" y="76"/>
                </a:cxn>
                <a:cxn ang="0">
                  <a:pos x="171" y="75"/>
                </a:cxn>
                <a:cxn ang="0">
                  <a:pos x="168" y="72"/>
                </a:cxn>
                <a:cxn ang="0">
                  <a:pos x="168" y="53"/>
                </a:cxn>
                <a:cxn ang="0">
                  <a:pos x="163" y="39"/>
                </a:cxn>
                <a:cxn ang="0">
                  <a:pos x="153" y="28"/>
                </a:cxn>
                <a:cxn ang="0">
                  <a:pos x="142" y="19"/>
                </a:cxn>
                <a:cxn ang="0">
                  <a:pos x="125" y="14"/>
                </a:cxn>
                <a:cxn ang="0">
                  <a:pos x="108" y="11"/>
                </a:cxn>
                <a:cxn ang="0">
                  <a:pos x="91" y="11"/>
                </a:cxn>
                <a:cxn ang="0">
                  <a:pos x="72" y="14"/>
                </a:cxn>
                <a:cxn ang="0">
                  <a:pos x="54" y="20"/>
                </a:cxn>
                <a:cxn ang="0">
                  <a:pos x="39" y="28"/>
                </a:cxn>
                <a:cxn ang="0">
                  <a:pos x="26" y="38"/>
                </a:cxn>
                <a:cxn ang="0">
                  <a:pos x="17" y="51"/>
                </a:cxn>
                <a:cxn ang="0">
                  <a:pos x="14" y="65"/>
                </a:cxn>
                <a:cxn ang="0">
                  <a:pos x="15" y="80"/>
                </a:cxn>
                <a:cxn ang="0">
                  <a:pos x="22" y="98"/>
                </a:cxn>
                <a:cxn ang="0">
                  <a:pos x="36" y="117"/>
                </a:cxn>
                <a:cxn ang="0">
                  <a:pos x="36" y="119"/>
                </a:cxn>
                <a:cxn ang="0">
                  <a:pos x="34" y="121"/>
                </a:cxn>
                <a:cxn ang="0">
                  <a:pos x="29" y="121"/>
                </a:cxn>
                <a:cxn ang="0">
                  <a:pos x="25" y="119"/>
                </a:cxn>
              </a:cxnLst>
              <a:rect l="0" t="0" r="r" b="b"/>
              <a:pathLst>
                <a:path w="185" h="121">
                  <a:moveTo>
                    <a:pt x="25" y="119"/>
                  </a:moveTo>
                  <a:lnTo>
                    <a:pt x="10" y="98"/>
                  </a:lnTo>
                  <a:lnTo>
                    <a:pt x="0" y="77"/>
                  </a:lnTo>
                  <a:lnTo>
                    <a:pt x="0" y="58"/>
                  </a:lnTo>
                  <a:lnTo>
                    <a:pt x="5" y="43"/>
                  </a:lnTo>
                  <a:lnTo>
                    <a:pt x="16" y="29"/>
                  </a:lnTo>
                  <a:lnTo>
                    <a:pt x="30" y="18"/>
                  </a:lnTo>
                  <a:lnTo>
                    <a:pt x="49" y="9"/>
                  </a:lnTo>
                  <a:lnTo>
                    <a:pt x="69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2" y="10"/>
                  </a:lnTo>
                  <a:lnTo>
                    <a:pt x="168" y="19"/>
                  </a:lnTo>
                  <a:lnTo>
                    <a:pt x="179" y="33"/>
                  </a:lnTo>
                  <a:lnTo>
                    <a:pt x="185" y="51"/>
                  </a:lnTo>
                  <a:lnTo>
                    <a:pt x="185" y="72"/>
                  </a:lnTo>
                  <a:lnTo>
                    <a:pt x="182" y="76"/>
                  </a:lnTo>
                  <a:lnTo>
                    <a:pt x="176" y="76"/>
                  </a:lnTo>
                  <a:lnTo>
                    <a:pt x="171" y="75"/>
                  </a:lnTo>
                  <a:lnTo>
                    <a:pt x="168" y="72"/>
                  </a:lnTo>
                  <a:lnTo>
                    <a:pt x="168" y="53"/>
                  </a:lnTo>
                  <a:lnTo>
                    <a:pt x="163" y="39"/>
                  </a:lnTo>
                  <a:lnTo>
                    <a:pt x="153" y="28"/>
                  </a:lnTo>
                  <a:lnTo>
                    <a:pt x="142" y="19"/>
                  </a:lnTo>
                  <a:lnTo>
                    <a:pt x="125" y="14"/>
                  </a:lnTo>
                  <a:lnTo>
                    <a:pt x="108" y="11"/>
                  </a:lnTo>
                  <a:lnTo>
                    <a:pt x="91" y="11"/>
                  </a:lnTo>
                  <a:lnTo>
                    <a:pt x="72" y="14"/>
                  </a:lnTo>
                  <a:lnTo>
                    <a:pt x="54" y="20"/>
                  </a:lnTo>
                  <a:lnTo>
                    <a:pt x="39" y="28"/>
                  </a:lnTo>
                  <a:lnTo>
                    <a:pt x="26" y="38"/>
                  </a:lnTo>
                  <a:lnTo>
                    <a:pt x="17" y="51"/>
                  </a:lnTo>
                  <a:lnTo>
                    <a:pt x="14" y="65"/>
                  </a:lnTo>
                  <a:lnTo>
                    <a:pt x="15" y="80"/>
                  </a:lnTo>
                  <a:lnTo>
                    <a:pt x="22" y="98"/>
                  </a:lnTo>
                  <a:lnTo>
                    <a:pt x="36" y="117"/>
                  </a:lnTo>
                  <a:lnTo>
                    <a:pt x="36" y="119"/>
                  </a:lnTo>
                  <a:lnTo>
                    <a:pt x="34" y="121"/>
                  </a:lnTo>
                  <a:lnTo>
                    <a:pt x="29" y="121"/>
                  </a:lnTo>
                  <a:lnTo>
                    <a:pt x="25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2" name="Freeform 106"/>
            <p:cNvSpPr>
              <a:spLocks/>
            </p:cNvSpPr>
            <p:nvPr/>
          </p:nvSpPr>
          <p:spPr bwMode="auto">
            <a:xfrm>
              <a:off x="4051" y="2640"/>
              <a:ext cx="93" cy="61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9" y="98"/>
                </a:cxn>
                <a:cxn ang="0">
                  <a:pos x="0" y="77"/>
                </a:cxn>
                <a:cxn ang="0">
                  <a:pos x="0" y="58"/>
                </a:cxn>
                <a:cxn ang="0">
                  <a:pos x="6" y="43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2"/>
                </a:cxn>
                <a:cxn ang="0">
                  <a:pos x="92" y="0"/>
                </a:cxn>
                <a:cxn ang="0">
                  <a:pos x="114" y="0"/>
                </a:cxn>
                <a:cxn ang="0">
                  <a:pos x="134" y="2"/>
                </a:cxn>
                <a:cxn ang="0">
                  <a:pos x="153" y="10"/>
                </a:cxn>
                <a:cxn ang="0">
                  <a:pos x="168" y="19"/>
                </a:cxn>
                <a:cxn ang="0">
                  <a:pos x="180" y="33"/>
                </a:cxn>
                <a:cxn ang="0">
                  <a:pos x="186" y="51"/>
                </a:cxn>
                <a:cxn ang="0">
                  <a:pos x="186" y="72"/>
                </a:cxn>
                <a:cxn ang="0">
                  <a:pos x="182" y="76"/>
                </a:cxn>
                <a:cxn ang="0">
                  <a:pos x="177" y="76"/>
                </a:cxn>
                <a:cxn ang="0">
                  <a:pos x="171" y="75"/>
                </a:cxn>
                <a:cxn ang="0">
                  <a:pos x="169" y="72"/>
                </a:cxn>
                <a:cxn ang="0">
                  <a:pos x="169" y="53"/>
                </a:cxn>
                <a:cxn ang="0">
                  <a:pos x="164" y="39"/>
                </a:cxn>
                <a:cxn ang="0">
                  <a:pos x="154" y="28"/>
                </a:cxn>
                <a:cxn ang="0">
                  <a:pos x="141" y="19"/>
                </a:cxn>
                <a:cxn ang="0">
                  <a:pos x="126" y="14"/>
                </a:cxn>
                <a:cxn ang="0">
                  <a:pos x="108" y="11"/>
                </a:cxn>
                <a:cxn ang="0">
                  <a:pos x="91" y="11"/>
                </a:cxn>
                <a:cxn ang="0">
                  <a:pos x="73" y="14"/>
                </a:cxn>
                <a:cxn ang="0">
                  <a:pos x="55" y="20"/>
                </a:cxn>
                <a:cxn ang="0">
                  <a:pos x="40" y="28"/>
                </a:cxn>
                <a:cxn ang="0">
                  <a:pos x="27" y="38"/>
                </a:cxn>
                <a:cxn ang="0">
                  <a:pos x="18" y="51"/>
                </a:cxn>
                <a:cxn ang="0">
                  <a:pos x="14" y="65"/>
                </a:cxn>
                <a:cxn ang="0">
                  <a:pos x="16" y="80"/>
                </a:cxn>
                <a:cxn ang="0">
                  <a:pos x="23" y="98"/>
                </a:cxn>
                <a:cxn ang="0">
                  <a:pos x="37" y="117"/>
                </a:cxn>
                <a:cxn ang="0">
                  <a:pos x="37" y="119"/>
                </a:cxn>
                <a:cxn ang="0">
                  <a:pos x="35" y="121"/>
                </a:cxn>
                <a:cxn ang="0">
                  <a:pos x="30" y="121"/>
                </a:cxn>
                <a:cxn ang="0">
                  <a:pos x="26" y="119"/>
                </a:cxn>
              </a:cxnLst>
              <a:rect l="0" t="0" r="r" b="b"/>
              <a:pathLst>
                <a:path w="186" h="121">
                  <a:moveTo>
                    <a:pt x="26" y="119"/>
                  </a:moveTo>
                  <a:lnTo>
                    <a:pt x="9" y="98"/>
                  </a:lnTo>
                  <a:lnTo>
                    <a:pt x="0" y="77"/>
                  </a:lnTo>
                  <a:lnTo>
                    <a:pt x="0" y="58"/>
                  </a:lnTo>
                  <a:lnTo>
                    <a:pt x="6" y="43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2"/>
                  </a:lnTo>
                  <a:lnTo>
                    <a:pt x="92" y="0"/>
                  </a:lnTo>
                  <a:lnTo>
                    <a:pt x="114" y="0"/>
                  </a:lnTo>
                  <a:lnTo>
                    <a:pt x="134" y="2"/>
                  </a:lnTo>
                  <a:lnTo>
                    <a:pt x="153" y="10"/>
                  </a:lnTo>
                  <a:lnTo>
                    <a:pt x="168" y="19"/>
                  </a:lnTo>
                  <a:lnTo>
                    <a:pt x="180" y="33"/>
                  </a:lnTo>
                  <a:lnTo>
                    <a:pt x="186" y="51"/>
                  </a:lnTo>
                  <a:lnTo>
                    <a:pt x="186" y="72"/>
                  </a:lnTo>
                  <a:lnTo>
                    <a:pt x="182" y="76"/>
                  </a:lnTo>
                  <a:lnTo>
                    <a:pt x="177" y="76"/>
                  </a:lnTo>
                  <a:lnTo>
                    <a:pt x="171" y="75"/>
                  </a:lnTo>
                  <a:lnTo>
                    <a:pt x="169" y="72"/>
                  </a:lnTo>
                  <a:lnTo>
                    <a:pt x="169" y="53"/>
                  </a:lnTo>
                  <a:lnTo>
                    <a:pt x="164" y="39"/>
                  </a:lnTo>
                  <a:lnTo>
                    <a:pt x="154" y="28"/>
                  </a:lnTo>
                  <a:lnTo>
                    <a:pt x="141" y="19"/>
                  </a:lnTo>
                  <a:lnTo>
                    <a:pt x="126" y="14"/>
                  </a:lnTo>
                  <a:lnTo>
                    <a:pt x="108" y="11"/>
                  </a:lnTo>
                  <a:lnTo>
                    <a:pt x="91" y="11"/>
                  </a:lnTo>
                  <a:lnTo>
                    <a:pt x="73" y="14"/>
                  </a:lnTo>
                  <a:lnTo>
                    <a:pt x="55" y="20"/>
                  </a:lnTo>
                  <a:lnTo>
                    <a:pt x="40" y="28"/>
                  </a:lnTo>
                  <a:lnTo>
                    <a:pt x="27" y="38"/>
                  </a:lnTo>
                  <a:lnTo>
                    <a:pt x="18" y="51"/>
                  </a:lnTo>
                  <a:lnTo>
                    <a:pt x="14" y="65"/>
                  </a:lnTo>
                  <a:lnTo>
                    <a:pt x="16" y="80"/>
                  </a:lnTo>
                  <a:lnTo>
                    <a:pt x="23" y="98"/>
                  </a:lnTo>
                  <a:lnTo>
                    <a:pt x="37" y="117"/>
                  </a:lnTo>
                  <a:lnTo>
                    <a:pt x="37" y="119"/>
                  </a:lnTo>
                  <a:lnTo>
                    <a:pt x="35" y="121"/>
                  </a:lnTo>
                  <a:lnTo>
                    <a:pt x="30" y="121"/>
                  </a:lnTo>
                  <a:lnTo>
                    <a:pt x="26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3" name="Freeform 107"/>
            <p:cNvSpPr>
              <a:spLocks/>
            </p:cNvSpPr>
            <p:nvPr/>
          </p:nvSpPr>
          <p:spPr bwMode="auto">
            <a:xfrm>
              <a:off x="4051" y="2640"/>
              <a:ext cx="93" cy="61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9" y="98"/>
                </a:cxn>
                <a:cxn ang="0">
                  <a:pos x="0" y="77"/>
                </a:cxn>
                <a:cxn ang="0">
                  <a:pos x="0" y="58"/>
                </a:cxn>
                <a:cxn ang="0">
                  <a:pos x="6" y="43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2"/>
                </a:cxn>
                <a:cxn ang="0">
                  <a:pos x="92" y="0"/>
                </a:cxn>
                <a:cxn ang="0">
                  <a:pos x="114" y="0"/>
                </a:cxn>
                <a:cxn ang="0">
                  <a:pos x="134" y="2"/>
                </a:cxn>
                <a:cxn ang="0">
                  <a:pos x="153" y="10"/>
                </a:cxn>
                <a:cxn ang="0">
                  <a:pos x="168" y="19"/>
                </a:cxn>
                <a:cxn ang="0">
                  <a:pos x="180" y="33"/>
                </a:cxn>
                <a:cxn ang="0">
                  <a:pos x="186" y="51"/>
                </a:cxn>
                <a:cxn ang="0">
                  <a:pos x="186" y="72"/>
                </a:cxn>
                <a:cxn ang="0">
                  <a:pos x="182" y="76"/>
                </a:cxn>
                <a:cxn ang="0">
                  <a:pos x="177" y="76"/>
                </a:cxn>
                <a:cxn ang="0">
                  <a:pos x="171" y="75"/>
                </a:cxn>
                <a:cxn ang="0">
                  <a:pos x="169" y="72"/>
                </a:cxn>
                <a:cxn ang="0">
                  <a:pos x="169" y="53"/>
                </a:cxn>
                <a:cxn ang="0">
                  <a:pos x="164" y="39"/>
                </a:cxn>
                <a:cxn ang="0">
                  <a:pos x="154" y="28"/>
                </a:cxn>
                <a:cxn ang="0">
                  <a:pos x="141" y="19"/>
                </a:cxn>
                <a:cxn ang="0">
                  <a:pos x="126" y="14"/>
                </a:cxn>
                <a:cxn ang="0">
                  <a:pos x="108" y="11"/>
                </a:cxn>
                <a:cxn ang="0">
                  <a:pos x="91" y="11"/>
                </a:cxn>
                <a:cxn ang="0">
                  <a:pos x="73" y="14"/>
                </a:cxn>
                <a:cxn ang="0">
                  <a:pos x="55" y="20"/>
                </a:cxn>
                <a:cxn ang="0">
                  <a:pos x="40" y="28"/>
                </a:cxn>
                <a:cxn ang="0">
                  <a:pos x="27" y="38"/>
                </a:cxn>
                <a:cxn ang="0">
                  <a:pos x="18" y="51"/>
                </a:cxn>
                <a:cxn ang="0">
                  <a:pos x="14" y="65"/>
                </a:cxn>
                <a:cxn ang="0">
                  <a:pos x="16" y="80"/>
                </a:cxn>
                <a:cxn ang="0">
                  <a:pos x="23" y="98"/>
                </a:cxn>
                <a:cxn ang="0">
                  <a:pos x="37" y="117"/>
                </a:cxn>
                <a:cxn ang="0">
                  <a:pos x="37" y="119"/>
                </a:cxn>
                <a:cxn ang="0">
                  <a:pos x="35" y="121"/>
                </a:cxn>
                <a:cxn ang="0">
                  <a:pos x="30" y="121"/>
                </a:cxn>
                <a:cxn ang="0">
                  <a:pos x="26" y="119"/>
                </a:cxn>
              </a:cxnLst>
              <a:rect l="0" t="0" r="r" b="b"/>
              <a:pathLst>
                <a:path w="186" h="121">
                  <a:moveTo>
                    <a:pt x="26" y="119"/>
                  </a:moveTo>
                  <a:lnTo>
                    <a:pt x="9" y="98"/>
                  </a:lnTo>
                  <a:lnTo>
                    <a:pt x="0" y="77"/>
                  </a:lnTo>
                  <a:lnTo>
                    <a:pt x="0" y="58"/>
                  </a:lnTo>
                  <a:lnTo>
                    <a:pt x="6" y="43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2"/>
                  </a:lnTo>
                  <a:lnTo>
                    <a:pt x="92" y="0"/>
                  </a:lnTo>
                  <a:lnTo>
                    <a:pt x="114" y="0"/>
                  </a:lnTo>
                  <a:lnTo>
                    <a:pt x="134" y="2"/>
                  </a:lnTo>
                  <a:lnTo>
                    <a:pt x="153" y="10"/>
                  </a:lnTo>
                  <a:lnTo>
                    <a:pt x="168" y="19"/>
                  </a:lnTo>
                  <a:lnTo>
                    <a:pt x="180" y="33"/>
                  </a:lnTo>
                  <a:lnTo>
                    <a:pt x="186" y="51"/>
                  </a:lnTo>
                  <a:lnTo>
                    <a:pt x="186" y="72"/>
                  </a:lnTo>
                  <a:lnTo>
                    <a:pt x="182" y="76"/>
                  </a:lnTo>
                  <a:lnTo>
                    <a:pt x="177" y="76"/>
                  </a:lnTo>
                  <a:lnTo>
                    <a:pt x="171" y="75"/>
                  </a:lnTo>
                  <a:lnTo>
                    <a:pt x="169" y="72"/>
                  </a:lnTo>
                  <a:lnTo>
                    <a:pt x="169" y="53"/>
                  </a:lnTo>
                  <a:lnTo>
                    <a:pt x="164" y="39"/>
                  </a:lnTo>
                  <a:lnTo>
                    <a:pt x="154" y="28"/>
                  </a:lnTo>
                  <a:lnTo>
                    <a:pt x="141" y="19"/>
                  </a:lnTo>
                  <a:lnTo>
                    <a:pt x="126" y="14"/>
                  </a:lnTo>
                  <a:lnTo>
                    <a:pt x="108" y="11"/>
                  </a:lnTo>
                  <a:lnTo>
                    <a:pt x="91" y="11"/>
                  </a:lnTo>
                  <a:lnTo>
                    <a:pt x="73" y="14"/>
                  </a:lnTo>
                  <a:lnTo>
                    <a:pt x="55" y="20"/>
                  </a:lnTo>
                  <a:lnTo>
                    <a:pt x="40" y="28"/>
                  </a:lnTo>
                  <a:lnTo>
                    <a:pt x="27" y="38"/>
                  </a:lnTo>
                  <a:lnTo>
                    <a:pt x="18" y="51"/>
                  </a:lnTo>
                  <a:lnTo>
                    <a:pt x="14" y="65"/>
                  </a:lnTo>
                  <a:lnTo>
                    <a:pt x="16" y="80"/>
                  </a:lnTo>
                  <a:lnTo>
                    <a:pt x="23" y="98"/>
                  </a:lnTo>
                  <a:lnTo>
                    <a:pt x="37" y="117"/>
                  </a:lnTo>
                  <a:lnTo>
                    <a:pt x="37" y="119"/>
                  </a:lnTo>
                  <a:lnTo>
                    <a:pt x="35" y="121"/>
                  </a:lnTo>
                  <a:lnTo>
                    <a:pt x="30" y="121"/>
                  </a:lnTo>
                  <a:lnTo>
                    <a:pt x="26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4" name="Freeform 108"/>
            <p:cNvSpPr>
              <a:spLocks/>
            </p:cNvSpPr>
            <p:nvPr/>
          </p:nvSpPr>
          <p:spPr bwMode="auto">
            <a:xfrm>
              <a:off x="4159" y="2604"/>
              <a:ext cx="94" cy="61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9" y="97"/>
                </a:cxn>
                <a:cxn ang="0">
                  <a:pos x="0" y="77"/>
                </a:cxn>
                <a:cxn ang="0">
                  <a:pos x="0" y="59"/>
                </a:cxn>
                <a:cxn ang="0">
                  <a:pos x="5" y="43"/>
                </a:cxn>
                <a:cxn ang="0">
                  <a:pos x="17" y="29"/>
                </a:cxn>
                <a:cxn ang="0">
                  <a:pos x="31" y="17"/>
                </a:cxn>
                <a:cxn ang="0">
                  <a:pos x="50" y="8"/>
                </a:cxn>
                <a:cxn ang="0">
                  <a:pos x="70" y="3"/>
                </a:cxn>
                <a:cxn ang="0">
                  <a:pos x="92" y="0"/>
                </a:cxn>
                <a:cxn ang="0">
                  <a:pos x="113" y="0"/>
                </a:cxn>
                <a:cxn ang="0">
                  <a:pos x="135" y="3"/>
                </a:cxn>
                <a:cxn ang="0">
                  <a:pos x="153" y="10"/>
                </a:cxn>
                <a:cxn ang="0">
                  <a:pos x="168" y="20"/>
                </a:cxn>
                <a:cxn ang="0">
                  <a:pos x="179" y="34"/>
                </a:cxn>
                <a:cxn ang="0">
                  <a:pos x="187" y="50"/>
                </a:cxn>
                <a:cxn ang="0">
                  <a:pos x="187" y="72"/>
                </a:cxn>
                <a:cxn ang="0">
                  <a:pos x="182" y="76"/>
                </a:cxn>
                <a:cxn ang="0">
                  <a:pos x="177" y="77"/>
                </a:cxn>
                <a:cxn ang="0">
                  <a:pos x="171" y="76"/>
                </a:cxn>
                <a:cxn ang="0">
                  <a:pos x="169" y="72"/>
                </a:cxn>
                <a:cxn ang="0">
                  <a:pos x="169" y="53"/>
                </a:cxn>
                <a:cxn ang="0">
                  <a:pos x="164" y="39"/>
                </a:cxn>
                <a:cxn ang="0">
                  <a:pos x="154" y="27"/>
                </a:cxn>
                <a:cxn ang="0">
                  <a:pos x="141" y="19"/>
                </a:cxn>
                <a:cxn ang="0">
                  <a:pos x="126" y="14"/>
                </a:cxn>
                <a:cxn ang="0">
                  <a:pos x="110" y="11"/>
                </a:cxn>
                <a:cxn ang="0">
                  <a:pos x="91" y="11"/>
                </a:cxn>
                <a:cxn ang="0">
                  <a:pos x="73" y="15"/>
                </a:cxn>
                <a:cxn ang="0">
                  <a:pos x="55" y="20"/>
                </a:cxn>
                <a:cxn ang="0">
                  <a:pos x="40" y="27"/>
                </a:cxn>
                <a:cxn ang="0">
                  <a:pos x="28" y="38"/>
                </a:cxn>
                <a:cxn ang="0">
                  <a:pos x="18" y="50"/>
                </a:cxn>
                <a:cxn ang="0">
                  <a:pos x="14" y="64"/>
                </a:cxn>
                <a:cxn ang="0">
                  <a:pos x="16" y="80"/>
                </a:cxn>
                <a:cxn ang="0">
                  <a:pos x="23" y="97"/>
                </a:cxn>
                <a:cxn ang="0">
                  <a:pos x="37" y="116"/>
                </a:cxn>
                <a:cxn ang="0">
                  <a:pos x="37" y="119"/>
                </a:cxn>
                <a:cxn ang="0">
                  <a:pos x="35" y="120"/>
                </a:cxn>
                <a:cxn ang="0">
                  <a:pos x="30" y="120"/>
                </a:cxn>
                <a:cxn ang="0">
                  <a:pos x="26" y="119"/>
                </a:cxn>
              </a:cxnLst>
              <a:rect l="0" t="0" r="r" b="b"/>
              <a:pathLst>
                <a:path w="187" h="120">
                  <a:moveTo>
                    <a:pt x="26" y="119"/>
                  </a:moveTo>
                  <a:lnTo>
                    <a:pt x="9" y="97"/>
                  </a:lnTo>
                  <a:lnTo>
                    <a:pt x="0" y="77"/>
                  </a:lnTo>
                  <a:lnTo>
                    <a:pt x="0" y="59"/>
                  </a:lnTo>
                  <a:lnTo>
                    <a:pt x="5" y="43"/>
                  </a:lnTo>
                  <a:lnTo>
                    <a:pt x="17" y="29"/>
                  </a:lnTo>
                  <a:lnTo>
                    <a:pt x="31" y="17"/>
                  </a:lnTo>
                  <a:lnTo>
                    <a:pt x="50" y="8"/>
                  </a:lnTo>
                  <a:lnTo>
                    <a:pt x="70" y="3"/>
                  </a:lnTo>
                  <a:lnTo>
                    <a:pt x="92" y="0"/>
                  </a:lnTo>
                  <a:lnTo>
                    <a:pt x="113" y="0"/>
                  </a:lnTo>
                  <a:lnTo>
                    <a:pt x="135" y="3"/>
                  </a:lnTo>
                  <a:lnTo>
                    <a:pt x="153" y="10"/>
                  </a:lnTo>
                  <a:lnTo>
                    <a:pt x="168" y="20"/>
                  </a:lnTo>
                  <a:lnTo>
                    <a:pt x="179" y="34"/>
                  </a:lnTo>
                  <a:lnTo>
                    <a:pt x="187" y="50"/>
                  </a:lnTo>
                  <a:lnTo>
                    <a:pt x="187" y="72"/>
                  </a:lnTo>
                  <a:lnTo>
                    <a:pt x="182" y="76"/>
                  </a:lnTo>
                  <a:lnTo>
                    <a:pt x="177" y="77"/>
                  </a:lnTo>
                  <a:lnTo>
                    <a:pt x="171" y="76"/>
                  </a:lnTo>
                  <a:lnTo>
                    <a:pt x="169" y="72"/>
                  </a:lnTo>
                  <a:lnTo>
                    <a:pt x="169" y="53"/>
                  </a:lnTo>
                  <a:lnTo>
                    <a:pt x="164" y="39"/>
                  </a:lnTo>
                  <a:lnTo>
                    <a:pt x="154" y="27"/>
                  </a:lnTo>
                  <a:lnTo>
                    <a:pt x="141" y="19"/>
                  </a:lnTo>
                  <a:lnTo>
                    <a:pt x="126" y="14"/>
                  </a:lnTo>
                  <a:lnTo>
                    <a:pt x="110" y="11"/>
                  </a:lnTo>
                  <a:lnTo>
                    <a:pt x="91" y="11"/>
                  </a:lnTo>
                  <a:lnTo>
                    <a:pt x="73" y="15"/>
                  </a:lnTo>
                  <a:lnTo>
                    <a:pt x="55" y="20"/>
                  </a:lnTo>
                  <a:lnTo>
                    <a:pt x="40" y="27"/>
                  </a:lnTo>
                  <a:lnTo>
                    <a:pt x="28" y="38"/>
                  </a:lnTo>
                  <a:lnTo>
                    <a:pt x="18" y="50"/>
                  </a:lnTo>
                  <a:lnTo>
                    <a:pt x="14" y="64"/>
                  </a:lnTo>
                  <a:lnTo>
                    <a:pt x="16" y="80"/>
                  </a:lnTo>
                  <a:lnTo>
                    <a:pt x="23" y="97"/>
                  </a:lnTo>
                  <a:lnTo>
                    <a:pt x="37" y="116"/>
                  </a:lnTo>
                  <a:lnTo>
                    <a:pt x="37" y="119"/>
                  </a:lnTo>
                  <a:lnTo>
                    <a:pt x="35" y="120"/>
                  </a:lnTo>
                  <a:lnTo>
                    <a:pt x="30" y="120"/>
                  </a:lnTo>
                  <a:lnTo>
                    <a:pt x="26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5" name="Freeform 109"/>
            <p:cNvSpPr>
              <a:spLocks/>
            </p:cNvSpPr>
            <p:nvPr/>
          </p:nvSpPr>
          <p:spPr bwMode="auto">
            <a:xfrm>
              <a:off x="4159" y="2604"/>
              <a:ext cx="94" cy="61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9" y="97"/>
                </a:cxn>
                <a:cxn ang="0">
                  <a:pos x="0" y="77"/>
                </a:cxn>
                <a:cxn ang="0">
                  <a:pos x="0" y="59"/>
                </a:cxn>
                <a:cxn ang="0">
                  <a:pos x="5" y="43"/>
                </a:cxn>
                <a:cxn ang="0">
                  <a:pos x="17" y="29"/>
                </a:cxn>
                <a:cxn ang="0">
                  <a:pos x="31" y="17"/>
                </a:cxn>
                <a:cxn ang="0">
                  <a:pos x="50" y="8"/>
                </a:cxn>
                <a:cxn ang="0">
                  <a:pos x="70" y="3"/>
                </a:cxn>
                <a:cxn ang="0">
                  <a:pos x="92" y="0"/>
                </a:cxn>
                <a:cxn ang="0">
                  <a:pos x="113" y="0"/>
                </a:cxn>
                <a:cxn ang="0">
                  <a:pos x="135" y="3"/>
                </a:cxn>
                <a:cxn ang="0">
                  <a:pos x="153" y="10"/>
                </a:cxn>
                <a:cxn ang="0">
                  <a:pos x="168" y="20"/>
                </a:cxn>
                <a:cxn ang="0">
                  <a:pos x="179" y="34"/>
                </a:cxn>
                <a:cxn ang="0">
                  <a:pos x="187" y="50"/>
                </a:cxn>
                <a:cxn ang="0">
                  <a:pos x="187" y="72"/>
                </a:cxn>
                <a:cxn ang="0">
                  <a:pos x="182" y="76"/>
                </a:cxn>
                <a:cxn ang="0">
                  <a:pos x="177" y="77"/>
                </a:cxn>
                <a:cxn ang="0">
                  <a:pos x="171" y="76"/>
                </a:cxn>
                <a:cxn ang="0">
                  <a:pos x="169" y="72"/>
                </a:cxn>
                <a:cxn ang="0">
                  <a:pos x="169" y="53"/>
                </a:cxn>
                <a:cxn ang="0">
                  <a:pos x="164" y="39"/>
                </a:cxn>
                <a:cxn ang="0">
                  <a:pos x="154" y="27"/>
                </a:cxn>
                <a:cxn ang="0">
                  <a:pos x="141" y="19"/>
                </a:cxn>
                <a:cxn ang="0">
                  <a:pos x="126" y="14"/>
                </a:cxn>
                <a:cxn ang="0">
                  <a:pos x="110" y="11"/>
                </a:cxn>
                <a:cxn ang="0">
                  <a:pos x="91" y="11"/>
                </a:cxn>
                <a:cxn ang="0">
                  <a:pos x="73" y="15"/>
                </a:cxn>
                <a:cxn ang="0">
                  <a:pos x="55" y="20"/>
                </a:cxn>
                <a:cxn ang="0">
                  <a:pos x="40" y="27"/>
                </a:cxn>
                <a:cxn ang="0">
                  <a:pos x="28" y="38"/>
                </a:cxn>
                <a:cxn ang="0">
                  <a:pos x="18" y="50"/>
                </a:cxn>
                <a:cxn ang="0">
                  <a:pos x="14" y="64"/>
                </a:cxn>
                <a:cxn ang="0">
                  <a:pos x="16" y="80"/>
                </a:cxn>
                <a:cxn ang="0">
                  <a:pos x="23" y="97"/>
                </a:cxn>
                <a:cxn ang="0">
                  <a:pos x="37" y="116"/>
                </a:cxn>
                <a:cxn ang="0">
                  <a:pos x="37" y="119"/>
                </a:cxn>
                <a:cxn ang="0">
                  <a:pos x="35" y="120"/>
                </a:cxn>
                <a:cxn ang="0">
                  <a:pos x="30" y="120"/>
                </a:cxn>
                <a:cxn ang="0">
                  <a:pos x="26" y="119"/>
                </a:cxn>
              </a:cxnLst>
              <a:rect l="0" t="0" r="r" b="b"/>
              <a:pathLst>
                <a:path w="187" h="120">
                  <a:moveTo>
                    <a:pt x="26" y="119"/>
                  </a:moveTo>
                  <a:lnTo>
                    <a:pt x="9" y="97"/>
                  </a:lnTo>
                  <a:lnTo>
                    <a:pt x="0" y="77"/>
                  </a:lnTo>
                  <a:lnTo>
                    <a:pt x="0" y="59"/>
                  </a:lnTo>
                  <a:lnTo>
                    <a:pt x="5" y="43"/>
                  </a:lnTo>
                  <a:lnTo>
                    <a:pt x="17" y="29"/>
                  </a:lnTo>
                  <a:lnTo>
                    <a:pt x="31" y="17"/>
                  </a:lnTo>
                  <a:lnTo>
                    <a:pt x="50" y="8"/>
                  </a:lnTo>
                  <a:lnTo>
                    <a:pt x="70" y="3"/>
                  </a:lnTo>
                  <a:lnTo>
                    <a:pt x="92" y="0"/>
                  </a:lnTo>
                  <a:lnTo>
                    <a:pt x="113" y="0"/>
                  </a:lnTo>
                  <a:lnTo>
                    <a:pt x="135" y="3"/>
                  </a:lnTo>
                  <a:lnTo>
                    <a:pt x="153" y="10"/>
                  </a:lnTo>
                  <a:lnTo>
                    <a:pt x="168" y="20"/>
                  </a:lnTo>
                  <a:lnTo>
                    <a:pt x="179" y="34"/>
                  </a:lnTo>
                  <a:lnTo>
                    <a:pt x="187" y="50"/>
                  </a:lnTo>
                  <a:lnTo>
                    <a:pt x="187" y="72"/>
                  </a:lnTo>
                  <a:lnTo>
                    <a:pt x="182" y="76"/>
                  </a:lnTo>
                  <a:lnTo>
                    <a:pt x="177" y="77"/>
                  </a:lnTo>
                  <a:lnTo>
                    <a:pt x="171" y="76"/>
                  </a:lnTo>
                  <a:lnTo>
                    <a:pt x="169" y="72"/>
                  </a:lnTo>
                  <a:lnTo>
                    <a:pt x="169" y="53"/>
                  </a:lnTo>
                  <a:lnTo>
                    <a:pt x="164" y="39"/>
                  </a:lnTo>
                  <a:lnTo>
                    <a:pt x="154" y="27"/>
                  </a:lnTo>
                  <a:lnTo>
                    <a:pt x="141" y="19"/>
                  </a:lnTo>
                  <a:lnTo>
                    <a:pt x="126" y="14"/>
                  </a:lnTo>
                  <a:lnTo>
                    <a:pt x="110" y="11"/>
                  </a:lnTo>
                  <a:lnTo>
                    <a:pt x="91" y="11"/>
                  </a:lnTo>
                  <a:lnTo>
                    <a:pt x="73" y="15"/>
                  </a:lnTo>
                  <a:lnTo>
                    <a:pt x="55" y="20"/>
                  </a:lnTo>
                  <a:lnTo>
                    <a:pt x="40" y="27"/>
                  </a:lnTo>
                  <a:lnTo>
                    <a:pt x="28" y="38"/>
                  </a:lnTo>
                  <a:lnTo>
                    <a:pt x="18" y="50"/>
                  </a:lnTo>
                  <a:lnTo>
                    <a:pt x="14" y="64"/>
                  </a:lnTo>
                  <a:lnTo>
                    <a:pt x="16" y="80"/>
                  </a:lnTo>
                  <a:lnTo>
                    <a:pt x="23" y="97"/>
                  </a:lnTo>
                  <a:lnTo>
                    <a:pt x="37" y="116"/>
                  </a:lnTo>
                  <a:lnTo>
                    <a:pt x="37" y="119"/>
                  </a:lnTo>
                  <a:lnTo>
                    <a:pt x="35" y="120"/>
                  </a:lnTo>
                  <a:lnTo>
                    <a:pt x="30" y="120"/>
                  </a:lnTo>
                  <a:lnTo>
                    <a:pt x="26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6" name="Freeform 110"/>
            <p:cNvSpPr>
              <a:spLocks/>
            </p:cNvSpPr>
            <p:nvPr/>
          </p:nvSpPr>
          <p:spPr bwMode="auto">
            <a:xfrm>
              <a:off x="4258" y="2546"/>
              <a:ext cx="90" cy="60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9" y="98"/>
                </a:cxn>
                <a:cxn ang="0">
                  <a:pos x="0" y="77"/>
                </a:cxn>
                <a:cxn ang="0">
                  <a:pos x="0" y="58"/>
                </a:cxn>
                <a:cxn ang="0">
                  <a:pos x="5" y="43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49" y="9"/>
                </a:cxn>
                <a:cxn ang="0">
                  <a:pos x="68" y="2"/>
                </a:cxn>
                <a:cxn ang="0">
                  <a:pos x="88" y="0"/>
                </a:cxn>
                <a:cxn ang="0">
                  <a:pos x="109" y="0"/>
                </a:cxn>
                <a:cxn ang="0">
                  <a:pos x="130" y="2"/>
                </a:cxn>
                <a:cxn ang="0">
                  <a:pos x="149" y="10"/>
                </a:cxn>
                <a:cxn ang="0">
                  <a:pos x="164" y="19"/>
                </a:cxn>
                <a:cxn ang="0">
                  <a:pos x="176" y="33"/>
                </a:cxn>
                <a:cxn ang="0">
                  <a:pos x="182" y="51"/>
                </a:cxn>
                <a:cxn ang="0">
                  <a:pos x="182" y="72"/>
                </a:cxn>
                <a:cxn ang="0">
                  <a:pos x="178" y="75"/>
                </a:cxn>
                <a:cxn ang="0">
                  <a:pos x="174" y="76"/>
                </a:cxn>
                <a:cxn ang="0">
                  <a:pos x="167" y="75"/>
                </a:cxn>
                <a:cxn ang="0">
                  <a:pos x="164" y="71"/>
                </a:cxn>
                <a:cxn ang="0">
                  <a:pos x="164" y="52"/>
                </a:cxn>
                <a:cxn ang="0">
                  <a:pos x="159" y="38"/>
                </a:cxn>
                <a:cxn ang="0">
                  <a:pos x="150" y="26"/>
                </a:cxn>
                <a:cxn ang="0">
                  <a:pos x="137" y="18"/>
                </a:cxn>
                <a:cxn ang="0">
                  <a:pos x="122" y="12"/>
                </a:cxn>
                <a:cxn ang="0">
                  <a:pos x="104" y="10"/>
                </a:cxn>
                <a:cxn ang="0">
                  <a:pos x="87" y="10"/>
                </a:cxn>
                <a:cxn ang="0">
                  <a:pos x="69" y="14"/>
                </a:cxn>
                <a:cxn ang="0">
                  <a:pos x="55" y="19"/>
                </a:cxn>
                <a:cxn ang="0">
                  <a:pos x="40" y="26"/>
                </a:cxn>
                <a:cxn ang="0">
                  <a:pos x="27" y="37"/>
                </a:cxn>
                <a:cxn ang="0">
                  <a:pos x="18" y="49"/>
                </a:cxn>
                <a:cxn ang="0">
                  <a:pos x="13" y="63"/>
                </a:cxn>
                <a:cxn ang="0">
                  <a:pos x="14" y="78"/>
                </a:cxn>
                <a:cxn ang="0">
                  <a:pos x="22" y="96"/>
                </a:cxn>
                <a:cxn ang="0">
                  <a:pos x="36" y="115"/>
                </a:cxn>
                <a:cxn ang="0">
                  <a:pos x="36" y="118"/>
                </a:cxn>
                <a:cxn ang="0">
                  <a:pos x="33" y="120"/>
                </a:cxn>
                <a:cxn ang="0">
                  <a:pos x="29" y="120"/>
                </a:cxn>
                <a:cxn ang="0">
                  <a:pos x="26" y="119"/>
                </a:cxn>
              </a:cxnLst>
              <a:rect l="0" t="0" r="r" b="b"/>
              <a:pathLst>
                <a:path w="182" h="120">
                  <a:moveTo>
                    <a:pt x="26" y="119"/>
                  </a:moveTo>
                  <a:lnTo>
                    <a:pt x="9" y="98"/>
                  </a:lnTo>
                  <a:lnTo>
                    <a:pt x="0" y="77"/>
                  </a:lnTo>
                  <a:lnTo>
                    <a:pt x="0" y="58"/>
                  </a:lnTo>
                  <a:lnTo>
                    <a:pt x="5" y="43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49" y="9"/>
                  </a:lnTo>
                  <a:lnTo>
                    <a:pt x="68" y="2"/>
                  </a:lnTo>
                  <a:lnTo>
                    <a:pt x="88" y="0"/>
                  </a:lnTo>
                  <a:lnTo>
                    <a:pt x="109" y="0"/>
                  </a:lnTo>
                  <a:lnTo>
                    <a:pt x="130" y="2"/>
                  </a:lnTo>
                  <a:lnTo>
                    <a:pt x="149" y="10"/>
                  </a:lnTo>
                  <a:lnTo>
                    <a:pt x="164" y="19"/>
                  </a:lnTo>
                  <a:lnTo>
                    <a:pt x="176" y="33"/>
                  </a:lnTo>
                  <a:lnTo>
                    <a:pt x="182" y="51"/>
                  </a:lnTo>
                  <a:lnTo>
                    <a:pt x="182" y="72"/>
                  </a:lnTo>
                  <a:lnTo>
                    <a:pt x="178" y="75"/>
                  </a:lnTo>
                  <a:lnTo>
                    <a:pt x="174" y="76"/>
                  </a:lnTo>
                  <a:lnTo>
                    <a:pt x="167" y="75"/>
                  </a:lnTo>
                  <a:lnTo>
                    <a:pt x="164" y="71"/>
                  </a:lnTo>
                  <a:lnTo>
                    <a:pt x="164" y="52"/>
                  </a:lnTo>
                  <a:lnTo>
                    <a:pt x="159" y="38"/>
                  </a:lnTo>
                  <a:lnTo>
                    <a:pt x="150" y="26"/>
                  </a:lnTo>
                  <a:lnTo>
                    <a:pt x="137" y="18"/>
                  </a:lnTo>
                  <a:lnTo>
                    <a:pt x="122" y="12"/>
                  </a:lnTo>
                  <a:lnTo>
                    <a:pt x="104" y="10"/>
                  </a:lnTo>
                  <a:lnTo>
                    <a:pt x="87" y="10"/>
                  </a:lnTo>
                  <a:lnTo>
                    <a:pt x="69" y="14"/>
                  </a:lnTo>
                  <a:lnTo>
                    <a:pt x="55" y="19"/>
                  </a:lnTo>
                  <a:lnTo>
                    <a:pt x="40" y="26"/>
                  </a:lnTo>
                  <a:lnTo>
                    <a:pt x="27" y="37"/>
                  </a:lnTo>
                  <a:lnTo>
                    <a:pt x="18" y="49"/>
                  </a:lnTo>
                  <a:lnTo>
                    <a:pt x="13" y="63"/>
                  </a:lnTo>
                  <a:lnTo>
                    <a:pt x="14" y="78"/>
                  </a:lnTo>
                  <a:lnTo>
                    <a:pt x="22" y="96"/>
                  </a:lnTo>
                  <a:lnTo>
                    <a:pt x="36" y="115"/>
                  </a:lnTo>
                  <a:lnTo>
                    <a:pt x="36" y="118"/>
                  </a:lnTo>
                  <a:lnTo>
                    <a:pt x="33" y="120"/>
                  </a:lnTo>
                  <a:lnTo>
                    <a:pt x="29" y="120"/>
                  </a:lnTo>
                  <a:lnTo>
                    <a:pt x="26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7" name="Freeform 111"/>
            <p:cNvSpPr>
              <a:spLocks/>
            </p:cNvSpPr>
            <p:nvPr/>
          </p:nvSpPr>
          <p:spPr bwMode="auto">
            <a:xfrm>
              <a:off x="4258" y="2546"/>
              <a:ext cx="90" cy="60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9" y="98"/>
                </a:cxn>
                <a:cxn ang="0">
                  <a:pos x="0" y="77"/>
                </a:cxn>
                <a:cxn ang="0">
                  <a:pos x="0" y="58"/>
                </a:cxn>
                <a:cxn ang="0">
                  <a:pos x="5" y="43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49" y="9"/>
                </a:cxn>
                <a:cxn ang="0">
                  <a:pos x="68" y="2"/>
                </a:cxn>
                <a:cxn ang="0">
                  <a:pos x="88" y="0"/>
                </a:cxn>
                <a:cxn ang="0">
                  <a:pos x="109" y="0"/>
                </a:cxn>
                <a:cxn ang="0">
                  <a:pos x="130" y="2"/>
                </a:cxn>
                <a:cxn ang="0">
                  <a:pos x="149" y="10"/>
                </a:cxn>
                <a:cxn ang="0">
                  <a:pos x="164" y="19"/>
                </a:cxn>
                <a:cxn ang="0">
                  <a:pos x="176" y="33"/>
                </a:cxn>
                <a:cxn ang="0">
                  <a:pos x="182" y="51"/>
                </a:cxn>
                <a:cxn ang="0">
                  <a:pos x="182" y="72"/>
                </a:cxn>
                <a:cxn ang="0">
                  <a:pos x="178" y="75"/>
                </a:cxn>
                <a:cxn ang="0">
                  <a:pos x="174" y="76"/>
                </a:cxn>
                <a:cxn ang="0">
                  <a:pos x="167" y="75"/>
                </a:cxn>
                <a:cxn ang="0">
                  <a:pos x="164" y="71"/>
                </a:cxn>
                <a:cxn ang="0">
                  <a:pos x="164" y="52"/>
                </a:cxn>
                <a:cxn ang="0">
                  <a:pos x="159" y="38"/>
                </a:cxn>
                <a:cxn ang="0">
                  <a:pos x="150" y="26"/>
                </a:cxn>
                <a:cxn ang="0">
                  <a:pos x="137" y="18"/>
                </a:cxn>
                <a:cxn ang="0">
                  <a:pos x="122" y="12"/>
                </a:cxn>
                <a:cxn ang="0">
                  <a:pos x="104" y="10"/>
                </a:cxn>
                <a:cxn ang="0">
                  <a:pos x="87" y="10"/>
                </a:cxn>
                <a:cxn ang="0">
                  <a:pos x="69" y="14"/>
                </a:cxn>
                <a:cxn ang="0">
                  <a:pos x="55" y="19"/>
                </a:cxn>
                <a:cxn ang="0">
                  <a:pos x="40" y="26"/>
                </a:cxn>
                <a:cxn ang="0">
                  <a:pos x="27" y="37"/>
                </a:cxn>
                <a:cxn ang="0">
                  <a:pos x="18" y="49"/>
                </a:cxn>
                <a:cxn ang="0">
                  <a:pos x="13" y="63"/>
                </a:cxn>
                <a:cxn ang="0">
                  <a:pos x="14" y="78"/>
                </a:cxn>
                <a:cxn ang="0">
                  <a:pos x="22" y="96"/>
                </a:cxn>
                <a:cxn ang="0">
                  <a:pos x="36" y="115"/>
                </a:cxn>
                <a:cxn ang="0">
                  <a:pos x="36" y="118"/>
                </a:cxn>
                <a:cxn ang="0">
                  <a:pos x="33" y="120"/>
                </a:cxn>
                <a:cxn ang="0">
                  <a:pos x="29" y="120"/>
                </a:cxn>
                <a:cxn ang="0">
                  <a:pos x="26" y="119"/>
                </a:cxn>
              </a:cxnLst>
              <a:rect l="0" t="0" r="r" b="b"/>
              <a:pathLst>
                <a:path w="182" h="120">
                  <a:moveTo>
                    <a:pt x="26" y="119"/>
                  </a:moveTo>
                  <a:lnTo>
                    <a:pt x="9" y="98"/>
                  </a:lnTo>
                  <a:lnTo>
                    <a:pt x="0" y="77"/>
                  </a:lnTo>
                  <a:lnTo>
                    <a:pt x="0" y="58"/>
                  </a:lnTo>
                  <a:lnTo>
                    <a:pt x="5" y="43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49" y="9"/>
                  </a:lnTo>
                  <a:lnTo>
                    <a:pt x="68" y="2"/>
                  </a:lnTo>
                  <a:lnTo>
                    <a:pt x="88" y="0"/>
                  </a:lnTo>
                  <a:lnTo>
                    <a:pt x="109" y="0"/>
                  </a:lnTo>
                  <a:lnTo>
                    <a:pt x="130" y="2"/>
                  </a:lnTo>
                  <a:lnTo>
                    <a:pt x="149" y="10"/>
                  </a:lnTo>
                  <a:lnTo>
                    <a:pt x="164" y="19"/>
                  </a:lnTo>
                  <a:lnTo>
                    <a:pt x="176" y="33"/>
                  </a:lnTo>
                  <a:lnTo>
                    <a:pt x="182" y="51"/>
                  </a:lnTo>
                  <a:lnTo>
                    <a:pt x="182" y="72"/>
                  </a:lnTo>
                  <a:lnTo>
                    <a:pt x="178" y="75"/>
                  </a:lnTo>
                  <a:lnTo>
                    <a:pt x="174" y="76"/>
                  </a:lnTo>
                  <a:lnTo>
                    <a:pt x="167" y="75"/>
                  </a:lnTo>
                  <a:lnTo>
                    <a:pt x="164" y="71"/>
                  </a:lnTo>
                  <a:lnTo>
                    <a:pt x="164" y="52"/>
                  </a:lnTo>
                  <a:lnTo>
                    <a:pt x="159" y="38"/>
                  </a:lnTo>
                  <a:lnTo>
                    <a:pt x="150" y="26"/>
                  </a:lnTo>
                  <a:lnTo>
                    <a:pt x="137" y="18"/>
                  </a:lnTo>
                  <a:lnTo>
                    <a:pt x="122" y="12"/>
                  </a:lnTo>
                  <a:lnTo>
                    <a:pt x="104" y="10"/>
                  </a:lnTo>
                  <a:lnTo>
                    <a:pt x="87" y="10"/>
                  </a:lnTo>
                  <a:lnTo>
                    <a:pt x="69" y="14"/>
                  </a:lnTo>
                  <a:lnTo>
                    <a:pt x="55" y="19"/>
                  </a:lnTo>
                  <a:lnTo>
                    <a:pt x="40" y="26"/>
                  </a:lnTo>
                  <a:lnTo>
                    <a:pt x="27" y="37"/>
                  </a:lnTo>
                  <a:lnTo>
                    <a:pt x="18" y="49"/>
                  </a:lnTo>
                  <a:lnTo>
                    <a:pt x="13" y="63"/>
                  </a:lnTo>
                  <a:lnTo>
                    <a:pt x="14" y="78"/>
                  </a:lnTo>
                  <a:lnTo>
                    <a:pt x="22" y="96"/>
                  </a:lnTo>
                  <a:lnTo>
                    <a:pt x="36" y="115"/>
                  </a:lnTo>
                  <a:lnTo>
                    <a:pt x="36" y="118"/>
                  </a:lnTo>
                  <a:lnTo>
                    <a:pt x="33" y="120"/>
                  </a:lnTo>
                  <a:lnTo>
                    <a:pt x="29" y="120"/>
                  </a:lnTo>
                  <a:lnTo>
                    <a:pt x="26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8" name="Freeform 112"/>
            <p:cNvSpPr>
              <a:spLocks/>
            </p:cNvSpPr>
            <p:nvPr/>
          </p:nvSpPr>
          <p:spPr bwMode="auto">
            <a:xfrm>
              <a:off x="4345" y="2484"/>
              <a:ext cx="92" cy="60"/>
            </a:xfrm>
            <a:custGeom>
              <a:avLst/>
              <a:gdLst/>
              <a:ahLst/>
              <a:cxnLst>
                <a:cxn ang="0">
                  <a:pos x="24" y="120"/>
                </a:cxn>
                <a:cxn ang="0">
                  <a:pos x="8" y="98"/>
                </a:cxn>
                <a:cxn ang="0">
                  <a:pos x="0" y="78"/>
                </a:cxn>
                <a:cxn ang="0">
                  <a:pos x="0" y="59"/>
                </a:cxn>
                <a:cxn ang="0">
                  <a:pos x="4" y="43"/>
                </a:cxn>
                <a:cxn ang="0">
                  <a:pos x="16" y="30"/>
                </a:cxn>
                <a:cxn ang="0">
                  <a:pos x="29" y="18"/>
                </a:cxn>
                <a:cxn ang="0">
                  <a:pos x="49" y="9"/>
                </a:cxn>
                <a:cxn ang="0">
                  <a:pos x="69" y="3"/>
                </a:cxn>
                <a:cxn ang="0">
                  <a:pos x="90" y="0"/>
                </a:cxn>
                <a:cxn ang="0">
                  <a:pos x="112" y="0"/>
                </a:cxn>
                <a:cxn ang="0">
                  <a:pos x="134" y="3"/>
                </a:cxn>
                <a:cxn ang="0">
                  <a:pos x="151" y="10"/>
                </a:cxn>
                <a:cxn ang="0">
                  <a:pos x="167" y="19"/>
                </a:cxn>
                <a:cxn ang="0">
                  <a:pos x="178" y="33"/>
                </a:cxn>
                <a:cxn ang="0">
                  <a:pos x="184" y="51"/>
                </a:cxn>
                <a:cxn ang="0">
                  <a:pos x="184" y="73"/>
                </a:cxn>
                <a:cxn ang="0">
                  <a:pos x="181" y="76"/>
                </a:cxn>
                <a:cxn ang="0">
                  <a:pos x="176" y="76"/>
                </a:cxn>
                <a:cxn ang="0">
                  <a:pos x="169" y="75"/>
                </a:cxn>
                <a:cxn ang="0">
                  <a:pos x="168" y="71"/>
                </a:cxn>
                <a:cxn ang="0">
                  <a:pos x="168" y="54"/>
                </a:cxn>
                <a:cxn ang="0">
                  <a:pos x="163" y="38"/>
                </a:cxn>
                <a:cxn ang="0">
                  <a:pos x="153" y="27"/>
                </a:cxn>
                <a:cxn ang="0">
                  <a:pos x="140" y="18"/>
                </a:cxn>
                <a:cxn ang="0">
                  <a:pos x="125" y="13"/>
                </a:cxn>
                <a:cxn ang="0">
                  <a:pos x="107" y="12"/>
                </a:cxn>
                <a:cxn ang="0">
                  <a:pos x="89" y="12"/>
                </a:cxn>
                <a:cxn ang="0">
                  <a:pos x="71" y="14"/>
                </a:cxn>
                <a:cxn ang="0">
                  <a:pos x="54" y="21"/>
                </a:cxn>
                <a:cxn ang="0">
                  <a:pos x="38" y="28"/>
                </a:cxn>
                <a:cxn ang="0">
                  <a:pos x="26" y="38"/>
                </a:cxn>
                <a:cxn ang="0">
                  <a:pos x="17" y="50"/>
                </a:cxn>
                <a:cxn ang="0">
                  <a:pos x="12" y="64"/>
                </a:cxn>
                <a:cxn ang="0">
                  <a:pos x="13" y="80"/>
                </a:cxn>
                <a:cxn ang="0">
                  <a:pos x="21" y="97"/>
                </a:cxn>
                <a:cxn ang="0">
                  <a:pos x="35" y="116"/>
                </a:cxn>
                <a:cxn ang="0">
                  <a:pos x="35" y="118"/>
                </a:cxn>
                <a:cxn ang="0">
                  <a:pos x="32" y="121"/>
                </a:cxn>
                <a:cxn ang="0">
                  <a:pos x="28" y="121"/>
                </a:cxn>
                <a:cxn ang="0">
                  <a:pos x="24" y="120"/>
                </a:cxn>
              </a:cxnLst>
              <a:rect l="0" t="0" r="r" b="b"/>
              <a:pathLst>
                <a:path w="184" h="121">
                  <a:moveTo>
                    <a:pt x="24" y="120"/>
                  </a:moveTo>
                  <a:lnTo>
                    <a:pt x="8" y="98"/>
                  </a:lnTo>
                  <a:lnTo>
                    <a:pt x="0" y="78"/>
                  </a:lnTo>
                  <a:lnTo>
                    <a:pt x="0" y="59"/>
                  </a:lnTo>
                  <a:lnTo>
                    <a:pt x="4" y="43"/>
                  </a:lnTo>
                  <a:lnTo>
                    <a:pt x="16" y="30"/>
                  </a:lnTo>
                  <a:lnTo>
                    <a:pt x="29" y="18"/>
                  </a:lnTo>
                  <a:lnTo>
                    <a:pt x="49" y="9"/>
                  </a:lnTo>
                  <a:lnTo>
                    <a:pt x="69" y="3"/>
                  </a:lnTo>
                  <a:lnTo>
                    <a:pt x="90" y="0"/>
                  </a:lnTo>
                  <a:lnTo>
                    <a:pt x="112" y="0"/>
                  </a:lnTo>
                  <a:lnTo>
                    <a:pt x="134" y="3"/>
                  </a:lnTo>
                  <a:lnTo>
                    <a:pt x="151" y="10"/>
                  </a:lnTo>
                  <a:lnTo>
                    <a:pt x="167" y="19"/>
                  </a:lnTo>
                  <a:lnTo>
                    <a:pt x="178" y="33"/>
                  </a:lnTo>
                  <a:lnTo>
                    <a:pt x="184" y="51"/>
                  </a:lnTo>
                  <a:lnTo>
                    <a:pt x="184" y="73"/>
                  </a:lnTo>
                  <a:lnTo>
                    <a:pt x="181" y="76"/>
                  </a:lnTo>
                  <a:lnTo>
                    <a:pt x="176" y="76"/>
                  </a:lnTo>
                  <a:lnTo>
                    <a:pt x="169" y="75"/>
                  </a:lnTo>
                  <a:lnTo>
                    <a:pt x="168" y="71"/>
                  </a:lnTo>
                  <a:lnTo>
                    <a:pt x="168" y="54"/>
                  </a:lnTo>
                  <a:lnTo>
                    <a:pt x="163" y="38"/>
                  </a:lnTo>
                  <a:lnTo>
                    <a:pt x="153" y="27"/>
                  </a:lnTo>
                  <a:lnTo>
                    <a:pt x="140" y="18"/>
                  </a:lnTo>
                  <a:lnTo>
                    <a:pt x="125" y="13"/>
                  </a:lnTo>
                  <a:lnTo>
                    <a:pt x="107" y="12"/>
                  </a:lnTo>
                  <a:lnTo>
                    <a:pt x="89" y="12"/>
                  </a:lnTo>
                  <a:lnTo>
                    <a:pt x="71" y="14"/>
                  </a:lnTo>
                  <a:lnTo>
                    <a:pt x="54" y="21"/>
                  </a:lnTo>
                  <a:lnTo>
                    <a:pt x="38" y="28"/>
                  </a:lnTo>
                  <a:lnTo>
                    <a:pt x="26" y="38"/>
                  </a:lnTo>
                  <a:lnTo>
                    <a:pt x="17" y="50"/>
                  </a:lnTo>
                  <a:lnTo>
                    <a:pt x="12" y="64"/>
                  </a:lnTo>
                  <a:lnTo>
                    <a:pt x="13" y="80"/>
                  </a:lnTo>
                  <a:lnTo>
                    <a:pt x="21" y="97"/>
                  </a:lnTo>
                  <a:lnTo>
                    <a:pt x="35" y="116"/>
                  </a:lnTo>
                  <a:lnTo>
                    <a:pt x="35" y="118"/>
                  </a:lnTo>
                  <a:lnTo>
                    <a:pt x="32" y="121"/>
                  </a:lnTo>
                  <a:lnTo>
                    <a:pt x="28" y="121"/>
                  </a:lnTo>
                  <a:lnTo>
                    <a:pt x="24" y="12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29" name="Freeform 113"/>
            <p:cNvSpPr>
              <a:spLocks/>
            </p:cNvSpPr>
            <p:nvPr/>
          </p:nvSpPr>
          <p:spPr bwMode="auto">
            <a:xfrm>
              <a:off x="4345" y="2484"/>
              <a:ext cx="92" cy="60"/>
            </a:xfrm>
            <a:custGeom>
              <a:avLst/>
              <a:gdLst/>
              <a:ahLst/>
              <a:cxnLst>
                <a:cxn ang="0">
                  <a:pos x="24" y="120"/>
                </a:cxn>
                <a:cxn ang="0">
                  <a:pos x="8" y="98"/>
                </a:cxn>
                <a:cxn ang="0">
                  <a:pos x="0" y="78"/>
                </a:cxn>
                <a:cxn ang="0">
                  <a:pos x="0" y="59"/>
                </a:cxn>
                <a:cxn ang="0">
                  <a:pos x="4" y="43"/>
                </a:cxn>
                <a:cxn ang="0">
                  <a:pos x="16" y="30"/>
                </a:cxn>
                <a:cxn ang="0">
                  <a:pos x="29" y="18"/>
                </a:cxn>
                <a:cxn ang="0">
                  <a:pos x="49" y="9"/>
                </a:cxn>
                <a:cxn ang="0">
                  <a:pos x="69" y="3"/>
                </a:cxn>
                <a:cxn ang="0">
                  <a:pos x="90" y="0"/>
                </a:cxn>
                <a:cxn ang="0">
                  <a:pos x="112" y="0"/>
                </a:cxn>
                <a:cxn ang="0">
                  <a:pos x="134" y="3"/>
                </a:cxn>
                <a:cxn ang="0">
                  <a:pos x="151" y="10"/>
                </a:cxn>
                <a:cxn ang="0">
                  <a:pos x="167" y="19"/>
                </a:cxn>
                <a:cxn ang="0">
                  <a:pos x="178" y="33"/>
                </a:cxn>
                <a:cxn ang="0">
                  <a:pos x="184" y="51"/>
                </a:cxn>
                <a:cxn ang="0">
                  <a:pos x="184" y="73"/>
                </a:cxn>
                <a:cxn ang="0">
                  <a:pos x="181" y="76"/>
                </a:cxn>
                <a:cxn ang="0">
                  <a:pos x="176" y="76"/>
                </a:cxn>
                <a:cxn ang="0">
                  <a:pos x="169" y="75"/>
                </a:cxn>
                <a:cxn ang="0">
                  <a:pos x="168" y="71"/>
                </a:cxn>
                <a:cxn ang="0">
                  <a:pos x="168" y="54"/>
                </a:cxn>
                <a:cxn ang="0">
                  <a:pos x="163" y="38"/>
                </a:cxn>
                <a:cxn ang="0">
                  <a:pos x="153" y="27"/>
                </a:cxn>
                <a:cxn ang="0">
                  <a:pos x="140" y="18"/>
                </a:cxn>
                <a:cxn ang="0">
                  <a:pos x="125" y="13"/>
                </a:cxn>
                <a:cxn ang="0">
                  <a:pos x="107" y="12"/>
                </a:cxn>
                <a:cxn ang="0">
                  <a:pos x="89" y="12"/>
                </a:cxn>
                <a:cxn ang="0">
                  <a:pos x="71" y="14"/>
                </a:cxn>
                <a:cxn ang="0">
                  <a:pos x="54" y="21"/>
                </a:cxn>
                <a:cxn ang="0">
                  <a:pos x="38" y="28"/>
                </a:cxn>
                <a:cxn ang="0">
                  <a:pos x="26" y="38"/>
                </a:cxn>
                <a:cxn ang="0">
                  <a:pos x="17" y="50"/>
                </a:cxn>
                <a:cxn ang="0">
                  <a:pos x="12" y="64"/>
                </a:cxn>
                <a:cxn ang="0">
                  <a:pos x="13" y="80"/>
                </a:cxn>
                <a:cxn ang="0">
                  <a:pos x="21" y="97"/>
                </a:cxn>
                <a:cxn ang="0">
                  <a:pos x="35" y="116"/>
                </a:cxn>
                <a:cxn ang="0">
                  <a:pos x="35" y="118"/>
                </a:cxn>
                <a:cxn ang="0">
                  <a:pos x="32" y="121"/>
                </a:cxn>
                <a:cxn ang="0">
                  <a:pos x="28" y="121"/>
                </a:cxn>
                <a:cxn ang="0">
                  <a:pos x="24" y="120"/>
                </a:cxn>
              </a:cxnLst>
              <a:rect l="0" t="0" r="r" b="b"/>
              <a:pathLst>
                <a:path w="184" h="121">
                  <a:moveTo>
                    <a:pt x="24" y="120"/>
                  </a:moveTo>
                  <a:lnTo>
                    <a:pt x="8" y="98"/>
                  </a:lnTo>
                  <a:lnTo>
                    <a:pt x="0" y="78"/>
                  </a:lnTo>
                  <a:lnTo>
                    <a:pt x="0" y="59"/>
                  </a:lnTo>
                  <a:lnTo>
                    <a:pt x="4" y="43"/>
                  </a:lnTo>
                  <a:lnTo>
                    <a:pt x="16" y="30"/>
                  </a:lnTo>
                  <a:lnTo>
                    <a:pt x="29" y="18"/>
                  </a:lnTo>
                  <a:lnTo>
                    <a:pt x="49" y="9"/>
                  </a:lnTo>
                  <a:lnTo>
                    <a:pt x="69" y="3"/>
                  </a:lnTo>
                  <a:lnTo>
                    <a:pt x="90" y="0"/>
                  </a:lnTo>
                  <a:lnTo>
                    <a:pt x="112" y="0"/>
                  </a:lnTo>
                  <a:lnTo>
                    <a:pt x="134" y="3"/>
                  </a:lnTo>
                  <a:lnTo>
                    <a:pt x="151" y="10"/>
                  </a:lnTo>
                  <a:lnTo>
                    <a:pt x="167" y="19"/>
                  </a:lnTo>
                  <a:lnTo>
                    <a:pt x="178" y="33"/>
                  </a:lnTo>
                  <a:lnTo>
                    <a:pt x="184" y="51"/>
                  </a:lnTo>
                  <a:lnTo>
                    <a:pt x="184" y="73"/>
                  </a:lnTo>
                  <a:lnTo>
                    <a:pt x="181" y="76"/>
                  </a:lnTo>
                  <a:lnTo>
                    <a:pt x="176" y="76"/>
                  </a:lnTo>
                  <a:lnTo>
                    <a:pt x="169" y="75"/>
                  </a:lnTo>
                  <a:lnTo>
                    <a:pt x="168" y="71"/>
                  </a:lnTo>
                  <a:lnTo>
                    <a:pt x="168" y="54"/>
                  </a:lnTo>
                  <a:lnTo>
                    <a:pt x="163" y="38"/>
                  </a:lnTo>
                  <a:lnTo>
                    <a:pt x="153" y="27"/>
                  </a:lnTo>
                  <a:lnTo>
                    <a:pt x="140" y="18"/>
                  </a:lnTo>
                  <a:lnTo>
                    <a:pt x="125" y="13"/>
                  </a:lnTo>
                  <a:lnTo>
                    <a:pt x="107" y="12"/>
                  </a:lnTo>
                  <a:lnTo>
                    <a:pt x="89" y="12"/>
                  </a:lnTo>
                  <a:lnTo>
                    <a:pt x="71" y="14"/>
                  </a:lnTo>
                  <a:lnTo>
                    <a:pt x="54" y="21"/>
                  </a:lnTo>
                  <a:lnTo>
                    <a:pt x="38" y="28"/>
                  </a:lnTo>
                  <a:lnTo>
                    <a:pt x="26" y="38"/>
                  </a:lnTo>
                  <a:lnTo>
                    <a:pt x="17" y="50"/>
                  </a:lnTo>
                  <a:lnTo>
                    <a:pt x="12" y="64"/>
                  </a:lnTo>
                  <a:lnTo>
                    <a:pt x="13" y="80"/>
                  </a:lnTo>
                  <a:lnTo>
                    <a:pt x="21" y="97"/>
                  </a:lnTo>
                  <a:lnTo>
                    <a:pt x="35" y="116"/>
                  </a:lnTo>
                  <a:lnTo>
                    <a:pt x="35" y="118"/>
                  </a:lnTo>
                  <a:lnTo>
                    <a:pt x="32" y="121"/>
                  </a:lnTo>
                  <a:lnTo>
                    <a:pt x="28" y="121"/>
                  </a:lnTo>
                  <a:lnTo>
                    <a:pt x="24" y="120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0" name="Freeform 114"/>
            <p:cNvSpPr>
              <a:spLocks/>
            </p:cNvSpPr>
            <p:nvPr/>
          </p:nvSpPr>
          <p:spPr bwMode="auto">
            <a:xfrm>
              <a:off x="4409" y="2420"/>
              <a:ext cx="84" cy="51"/>
            </a:xfrm>
            <a:custGeom>
              <a:avLst/>
              <a:gdLst/>
              <a:ahLst/>
              <a:cxnLst>
                <a:cxn ang="0">
                  <a:pos x="29" y="102"/>
                </a:cxn>
                <a:cxn ang="0">
                  <a:pos x="11" y="86"/>
                </a:cxn>
                <a:cxn ang="0">
                  <a:pos x="4" y="71"/>
                </a:cxn>
                <a:cxn ang="0">
                  <a:pos x="0" y="57"/>
                </a:cxn>
                <a:cxn ang="0">
                  <a:pos x="4" y="43"/>
                </a:cxn>
                <a:cxn ang="0">
                  <a:pos x="13" y="32"/>
                </a:cxn>
                <a:cxn ang="0">
                  <a:pos x="25" y="22"/>
                </a:cxn>
                <a:cxn ang="0">
                  <a:pos x="40" y="13"/>
                </a:cxn>
                <a:cxn ang="0">
                  <a:pos x="58" y="6"/>
                </a:cxn>
                <a:cxn ang="0">
                  <a:pos x="77" y="1"/>
                </a:cxn>
                <a:cxn ang="0">
                  <a:pos x="96" y="0"/>
                </a:cxn>
                <a:cxn ang="0">
                  <a:pos x="114" y="0"/>
                </a:cxn>
                <a:cxn ang="0">
                  <a:pos x="132" y="4"/>
                </a:cxn>
                <a:cxn ang="0">
                  <a:pos x="146" y="10"/>
                </a:cxn>
                <a:cxn ang="0">
                  <a:pos x="157" y="19"/>
                </a:cxn>
                <a:cxn ang="0">
                  <a:pos x="165" y="33"/>
                </a:cxn>
                <a:cxn ang="0">
                  <a:pos x="166" y="50"/>
                </a:cxn>
                <a:cxn ang="0">
                  <a:pos x="164" y="52"/>
                </a:cxn>
                <a:cxn ang="0">
                  <a:pos x="159" y="53"/>
                </a:cxn>
                <a:cxn ang="0">
                  <a:pos x="154" y="53"/>
                </a:cxn>
                <a:cxn ang="0">
                  <a:pos x="152" y="51"/>
                </a:cxn>
                <a:cxn ang="0">
                  <a:pos x="151" y="37"/>
                </a:cxn>
                <a:cxn ang="0">
                  <a:pos x="145" y="25"/>
                </a:cxn>
                <a:cxn ang="0">
                  <a:pos x="136" y="17"/>
                </a:cxn>
                <a:cxn ang="0">
                  <a:pos x="123" y="11"/>
                </a:cxn>
                <a:cxn ang="0">
                  <a:pos x="109" y="9"/>
                </a:cxn>
                <a:cxn ang="0">
                  <a:pos x="94" y="9"/>
                </a:cxn>
                <a:cxn ang="0">
                  <a:pos x="77" y="10"/>
                </a:cxn>
                <a:cxn ang="0">
                  <a:pos x="61" y="15"/>
                </a:cxn>
                <a:cxn ang="0">
                  <a:pos x="47" y="20"/>
                </a:cxn>
                <a:cxn ang="0">
                  <a:pos x="34" y="28"/>
                </a:cxn>
                <a:cxn ang="0">
                  <a:pos x="23" y="37"/>
                </a:cxn>
                <a:cxn ang="0">
                  <a:pos x="16" y="48"/>
                </a:cxn>
                <a:cxn ang="0">
                  <a:pos x="14" y="60"/>
                </a:cxn>
                <a:cxn ang="0">
                  <a:pos x="15" y="71"/>
                </a:cxn>
                <a:cxn ang="0">
                  <a:pos x="24" y="84"/>
                </a:cxn>
                <a:cxn ang="0">
                  <a:pos x="38" y="98"/>
                </a:cxn>
                <a:cxn ang="0">
                  <a:pos x="38" y="100"/>
                </a:cxn>
                <a:cxn ang="0">
                  <a:pos x="35" y="102"/>
                </a:cxn>
                <a:cxn ang="0">
                  <a:pos x="32" y="103"/>
                </a:cxn>
                <a:cxn ang="0">
                  <a:pos x="29" y="102"/>
                </a:cxn>
              </a:cxnLst>
              <a:rect l="0" t="0" r="r" b="b"/>
              <a:pathLst>
                <a:path w="166" h="103">
                  <a:moveTo>
                    <a:pt x="29" y="102"/>
                  </a:moveTo>
                  <a:lnTo>
                    <a:pt x="11" y="86"/>
                  </a:lnTo>
                  <a:lnTo>
                    <a:pt x="4" y="71"/>
                  </a:lnTo>
                  <a:lnTo>
                    <a:pt x="0" y="57"/>
                  </a:lnTo>
                  <a:lnTo>
                    <a:pt x="4" y="43"/>
                  </a:lnTo>
                  <a:lnTo>
                    <a:pt x="13" y="32"/>
                  </a:lnTo>
                  <a:lnTo>
                    <a:pt x="25" y="22"/>
                  </a:lnTo>
                  <a:lnTo>
                    <a:pt x="40" y="13"/>
                  </a:lnTo>
                  <a:lnTo>
                    <a:pt x="58" y="6"/>
                  </a:lnTo>
                  <a:lnTo>
                    <a:pt x="77" y="1"/>
                  </a:lnTo>
                  <a:lnTo>
                    <a:pt x="96" y="0"/>
                  </a:lnTo>
                  <a:lnTo>
                    <a:pt x="114" y="0"/>
                  </a:lnTo>
                  <a:lnTo>
                    <a:pt x="132" y="4"/>
                  </a:lnTo>
                  <a:lnTo>
                    <a:pt x="146" y="10"/>
                  </a:lnTo>
                  <a:lnTo>
                    <a:pt x="157" y="19"/>
                  </a:lnTo>
                  <a:lnTo>
                    <a:pt x="165" y="33"/>
                  </a:lnTo>
                  <a:lnTo>
                    <a:pt x="166" y="50"/>
                  </a:lnTo>
                  <a:lnTo>
                    <a:pt x="164" y="52"/>
                  </a:lnTo>
                  <a:lnTo>
                    <a:pt x="159" y="53"/>
                  </a:lnTo>
                  <a:lnTo>
                    <a:pt x="154" y="53"/>
                  </a:lnTo>
                  <a:lnTo>
                    <a:pt x="152" y="51"/>
                  </a:lnTo>
                  <a:lnTo>
                    <a:pt x="151" y="37"/>
                  </a:lnTo>
                  <a:lnTo>
                    <a:pt x="145" y="25"/>
                  </a:lnTo>
                  <a:lnTo>
                    <a:pt x="136" y="17"/>
                  </a:lnTo>
                  <a:lnTo>
                    <a:pt x="123" y="11"/>
                  </a:lnTo>
                  <a:lnTo>
                    <a:pt x="109" y="9"/>
                  </a:lnTo>
                  <a:lnTo>
                    <a:pt x="94" y="9"/>
                  </a:lnTo>
                  <a:lnTo>
                    <a:pt x="77" y="10"/>
                  </a:lnTo>
                  <a:lnTo>
                    <a:pt x="61" y="15"/>
                  </a:lnTo>
                  <a:lnTo>
                    <a:pt x="47" y="20"/>
                  </a:lnTo>
                  <a:lnTo>
                    <a:pt x="34" y="28"/>
                  </a:lnTo>
                  <a:lnTo>
                    <a:pt x="23" y="37"/>
                  </a:lnTo>
                  <a:lnTo>
                    <a:pt x="16" y="48"/>
                  </a:lnTo>
                  <a:lnTo>
                    <a:pt x="14" y="60"/>
                  </a:lnTo>
                  <a:lnTo>
                    <a:pt x="15" y="71"/>
                  </a:lnTo>
                  <a:lnTo>
                    <a:pt x="24" y="84"/>
                  </a:lnTo>
                  <a:lnTo>
                    <a:pt x="38" y="98"/>
                  </a:lnTo>
                  <a:lnTo>
                    <a:pt x="38" y="100"/>
                  </a:lnTo>
                  <a:lnTo>
                    <a:pt x="35" y="102"/>
                  </a:lnTo>
                  <a:lnTo>
                    <a:pt x="32" y="103"/>
                  </a:lnTo>
                  <a:lnTo>
                    <a:pt x="29" y="10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1" name="Freeform 115"/>
            <p:cNvSpPr>
              <a:spLocks/>
            </p:cNvSpPr>
            <p:nvPr/>
          </p:nvSpPr>
          <p:spPr bwMode="auto">
            <a:xfrm>
              <a:off x="4409" y="2420"/>
              <a:ext cx="84" cy="51"/>
            </a:xfrm>
            <a:custGeom>
              <a:avLst/>
              <a:gdLst/>
              <a:ahLst/>
              <a:cxnLst>
                <a:cxn ang="0">
                  <a:pos x="29" y="102"/>
                </a:cxn>
                <a:cxn ang="0">
                  <a:pos x="11" y="86"/>
                </a:cxn>
                <a:cxn ang="0">
                  <a:pos x="4" y="71"/>
                </a:cxn>
                <a:cxn ang="0">
                  <a:pos x="0" y="57"/>
                </a:cxn>
                <a:cxn ang="0">
                  <a:pos x="4" y="43"/>
                </a:cxn>
                <a:cxn ang="0">
                  <a:pos x="13" y="32"/>
                </a:cxn>
                <a:cxn ang="0">
                  <a:pos x="25" y="22"/>
                </a:cxn>
                <a:cxn ang="0">
                  <a:pos x="40" y="13"/>
                </a:cxn>
                <a:cxn ang="0">
                  <a:pos x="58" y="6"/>
                </a:cxn>
                <a:cxn ang="0">
                  <a:pos x="77" y="1"/>
                </a:cxn>
                <a:cxn ang="0">
                  <a:pos x="96" y="0"/>
                </a:cxn>
                <a:cxn ang="0">
                  <a:pos x="114" y="0"/>
                </a:cxn>
                <a:cxn ang="0">
                  <a:pos x="132" y="4"/>
                </a:cxn>
                <a:cxn ang="0">
                  <a:pos x="146" y="10"/>
                </a:cxn>
                <a:cxn ang="0">
                  <a:pos x="157" y="19"/>
                </a:cxn>
                <a:cxn ang="0">
                  <a:pos x="165" y="33"/>
                </a:cxn>
                <a:cxn ang="0">
                  <a:pos x="166" y="50"/>
                </a:cxn>
                <a:cxn ang="0">
                  <a:pos x="164" y="52"/>
                </a:cxn>
                <a:cxn ang="0">
                  <a:pos x="159" y="53"/>
                </a:cxn>
                <a:cxn ang="0">
                  <a:pos x="154" y="53"/>
                </a:cxn>
                <a:cxn ang="0">
                  <a:pos x="152" y="51"/>
                </a:cxn>
                <a:cxn ang="0">
                  <a:pos x="151" y="37"/>
                </a:cxn>
                <a:cxn ang="0">
                  <a:pos x="145" y="25"/>
                </a:cxn>
                <a:cxn ang="0">
                  <a:pos x="136" y="17"/>
                </a:cxn>
                <a:cxn ang="0">
                  <a:pos x="123" y="11"/>
                </a:cxn>
                <a:cxn ang="0">
                  <a:pos x="109" y="9"/>
                </a:cxn>
                <a:cxn ang="0">
                  <a:pos x="94" y="9"/>
                </a:cxn>
                <a:cxn ang="0">
                  <a:pos x="77" y="10"/>
                </a:cxn>
                <a:cxn ang="0">
                  <a:pos x="61" y="15"/>
                </a:cxn>
                <a:cxn ang="0">
                  <a:pos x="47" y="20"/>
                </a:cxn>
                <a:cxn ang="0">
                  <a:pos x="34" y="28"/>
                </a:cxn>
                <a:cxn ang="0">
                  <a:pos x="23" y="37"/>
                </a:cxn>
                <a:cxn ang="0">
                  <a:pos x="16" y="48"/>
                </a:cxn>
                <a:cxn ang="0">
                  <a:pos x="14" y="60"/>
                </a:cxn>
                <a:cxn ang="0">
                  <a:pos x="15" y="71"/>
                </a:cxn>
                <a:cxn ang="0">
                  <a:pos x="24" y="84"/>
                </a:cxn>
                <a:cxn ang="0">
                  <a:pos x="38" y="98"/>
                </a:cxn>
                <a:cxn ang="0">
                  <a:pos x="38" y="100"/>
                </a:cxn>
                <a:cxn ang="0">
                  <a:pos x="35" y="102"/>
                </a:cxn>
                <a:cxn ang="0">
                  <a:pos x="32" y="103"/>
                </a:cxn>
                <a:cxn ang="0">
                  <a:pos x="29" y="102"/>
                </a:cxn>
              </a:cxnLst>
              <a:rect l="0" t="0" r="r" b="b"/>
              <a:pathLst>
                <a:path w="166" h="103">
                  <a:moveTo>
                    <a:pt x="29" y="102"/>
                  </a:moveTo>
                  <a:lnTo>
                    <a:pt x="11" y="86"/>
                  </a:lnTo>
                  <a:lnTo>
                    <a:pt x="4" y="71"/>
                  </a:lnTo>
                  <a:lnTo>
                    <a:pt x="0" y="57"/>
                  </a:lnTo>
                  <a:lnTo>
                    <a:pt x="4" y="43"/>
                  </a:lnTo>
                  <a:lnTo>
                    <a:pt x="13" y="32"/>
                  </a:lnTo>
                  <a:lnTo>
                    <a:pt x="25" y="22"/>
                  </a:lnTo>
                  <a:lnTo>
                    <a:pt x="40" y="13"/>
                  </a:lnTo>
                  <a:lnTo>
                    <a:pt x="58" y="6"/>
                  </a:lnTo>
                  <a:lnTo>
                    <a:pt x="77" y="1"/>
                  </a:lnTo>
                  <a:lnTo>
                    <a:pt x="96" y="0"/>
                  </a:lnTo>
                  <a:lnTo>
                    <a:pt x="114" y="0"/>
                  </a:lnTo>
                  <a:lnTo>
                    <a:pt x="132" y="4"/>
                  </a:lnTo>
                  <a:lnTo>
                    <a:pt x="146" y="10"/>
                  </a:lnTo>
                  <a:lnTo>
                    <a:pt x="157" y="19"/>
                  </a:lnTo>
                  <a:lnTo>
                    <a:pt x="165" y="33"/>
                  </a:lnTo>
                  <a:lnTo>
                    <a:pt x="166" y="50"/>
                  </a:lnTo>
                  <a:lnTo>
                    <a:pt x="164" y="52"/>
                  </a:lnTo>
                  <a:lnTo>
                    <a:pt x="159" y="53"/>
                  </a:lnTo>
                  <a:lnTo>
                    <a:pt x="154" y="53"/>
                  </a:lnTo>
                  <a:lnTo>
                    <a:pt x="152" y="51"/>
                  </a:lnTo>
                  <a:lnTo>
                    <a:pt x="151" y="37"/>
                  </a:lnTo>
                  <a:lnTo>
                    <a:pt x="145" y="25"/>
                  </a:lnTo>
                  <a:lnTo>
                    <a:pt x="136" y="17"/>
                  </a:lnTo>
                  <a:lnTo>
                    <a:pt x="123" y="11"/>
                  </a:lnTo>
                  <a:lnTo>
                    <a:pt x="109" y="9"/>
                  </a:lnTo>
                  <a:lnTo>
                    <a:pt x="94" y="9"/>
                  </a:lnTo>
                  <a:lnTo>
                    <a:pt x="77" y="10"/>
                  </a:lnTo>
                  <a:lnTo>
                    <a:pt x="61" y="15"/>
                  </a:lnTo>
                  <a:lnTo>
                    <a:pt x="47" y="20"/>
                  </a:lnTo>
                  <a:lnTo>
                    <a:pt x="34" y="28"/>
                  </a:lnTo>
                  <a:lnTo>
                    <a:pt x="23" y="37"/>
                  </a:lnTo>
                  <a:lnTo>
                    <a:pt x="16" y="48"/>
                  </a:lnTo>
                  <a:lnTo>
                    <a:pt x="14" y="60"/>
                  </a:lnTo>
                  <a:lnTo>
                    <a:pt x="15" y="71"/>
                  </a:lnTo>
                  <a:lnTo>
                    <a:pt x="24" y="84"/>
                  </a:lnTo>
                  <a:lnTo>
                    <a:pt x="38" y="98"/>
                  </a:lnTo>
                  <a:lnTo>
                    <a:pt x="38" y="100"/>
                  </a:lnTo>
                  <a:lnTo>
                    <a:pt x="35" y="102"/>
                  </a:lnTo>
                  <a:lnTo>
                    <a:pt x="32" y="103"/>
                  </a:lnTo>
                  <a:lnTo>
                    <a:pt x="29" y="10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2" name="Freeform 116"/>
            <p:cNvSpPr>
              <a:spLocks/>
            </p:cNvSpPr>
            <p:nvPr/>
          </p:nvSpPr>
          <p:spPr bwMode="auto">
            <a:xfrm>
              <a:off x="3587" y="2742"/>
              <a:ext cx="93" cy="58"/>
            </a:xfrm>
            <a:custGeom>
              <a:avLst/>
              <a:gdLst/>
              <a:ahLst/>
              <a:cxnLst>
                <a:cxn ang="0">
                  <a:pos x="25" y="116"/>
                </a:cxn>
                <a:cxn ang="0">
                  <a:pos x="9" y="94"/>
                </a:cxn>
                <a:cxn ang="0">
                  <a:pos x="0" y="74"/>
                </a:cxn>
                <a:cxn ang="0">
                  <a:pos x="0" y="56"/>
                </a:cxn>
                <a:cxn ang="0">
                  <a:pos x="5" y="39"/>
                </a:cxn>
                <a:cxn ang="0">
                  <a:pos x="17" y="27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2" y="9"/>
                </a:cxn>
                <a:cxn ang="0">
                  <a:pos x="168" y="19"/>
                </a:cxn>
                <a:cxn ang="0">
                  <a:pos x="179" y="31"/>
                </a:cxn>
                <a:cxn ang="0">
                  <a:pos x="185" y="47"/>
                </a:cxn>
                <a:cxn ang="0">
                  <a:pos x="185" y="69"/>
                </a:cxn>
                <a:cxn ang="0">
                  <a:pos x="182" y="71"/>
                </a:cxn>
                <a:cxn ang="0">
                  <a:pos x="177" y="72"/>
                </a:cxn>
                <a:cxn ang="0">
                  <a:pos x="170" y="71"/>
                </a:cxn>
                <a:cxn ang="0">
                  <a:pos x="169" y="67"/>
                </a:cxn>
                <a:cxn ang="0">
                  <a:pos x="169" y="50"/>
                </a:cxn>
                <a:cxn ang="0">
                  <a:pos x="164" y="34"/>
                </a:cxn>
                <a:cxn ang="0">
                  <a:pos x="154" y="26"/>
                </a:cxn>
                <a:cxn ang="0">
                  <a:pos x="141" y="18"/>
                </a:cxn>
                <a:cxn ang="0">
                  <a:pos x="126" y="13"/>
                </a:cxn>
                <a:cxn ang="0">
                  <a:pos x="108" y="10"/>
                </a:cxn>
                <a:cxn ang="0">
                  <a:pos x="90" y="12"/>
                </a:cxn>
                <a:cxn ang="0">
                  <a:pos x="72" y="14"/>
                </a:cxn>
                <a:cxn ang="0">
                  <a:pos x="55" y="19"/>
                </a:cxn>
                <a:cxn ang="0">
                  <a:pos x="39" y="27"/>
                </a:cxn>
                <a:cxn ang="0">
                  <a:pos x="27" y="34"/>
                </a:cxn>
                <a:cxn ang="0">
                  <a:pos x="18" y="47"/>
                </a:cxn>
                <a:cxn ang="0">
                  <a:pos x="13" y="61"/>
                </a:cxn>
                <a:cxn ang="0">
                  <a:pos x="14" y="76"/>
                </a:cxn>
                <a:cxn ang="0">
                  <a:pos x="22" y="93"/>
                </a:cxn>
                <a:cxn ang="0">
                  <a:pos x="36" y="112"/>
                </a:cxn>
                <a:cxn ang="0">
                  <a:pos x="36" y="114"/>
                </a:cxn>
                <a:cxn ang="0">
                  <a:pos x="33" y="117"/>
                </a:cxn>
                <a:cxn ang="0">
                  <a:pos x="29" y="117"/>
                </a:cxn>
                <a:cxn ang="0">
                  <a:pos x="25" y="116"/>
                </a:cxn>
              </a:cxnLst>
              <a:rect l="0" t="0" r="r" b="b"/>
              <a:pathLst>
                <a:path w="185" h="117">
                  <a:moveTo>
                    <a:pt x="25" y="116"/>
                  </a:moveTo>
                  <a:lnTo>
                    <a:pt x="9" y="94"/>
                  </a:lnTo>
                  <a:lnTo>
                    <a:pt x="0" y="74"/>
                  </a:lnTo>
                  <a:lnTo>
                    <a:pt x="0" y="56"/>
                  </a:lnTo>
                  <a:lnTo>
                    <a:pt x="5" y="39"/>
                  </a:lnTo>
                  <a:lnTo>
                    <a:pt x="17" y="27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2" y="9"/>
                  </a:lnTo>
                  <a:lnTo>
                    <a:pt x="168" y="19"/>
                  </a:lnTo>
                  <a:lnTo>
                    <a:pt x="179" y="31"/>
                  </a:lnTo>
                  <a:lnTo>
                    <a:pt x="185" y="47"/>
                  </a:lnTo>
                  <a:lnTo>
                    <a:pt x="185" y="69"/>
                  </a:lnTo>
                  <a:lnTo>
                    <a:pt x="182" y="71"/>
                  </a:lnTo>
                  <a:lnTo>
                    <a:pt x="177" y="72"/>
                  </a:lnTo>
                  <a:lnTo>
                    <a:pt x="170" y="71"/>
                  </a:lnTo>
                  <a:lnTo>
                    <a:pt x="169" y="67"/>
                  </a:lnTo>
                  <a:lnTo>
                    <a:pt x="169" y="50"/>
                  </a:lnTo>
                  <a:lnTo>
                    <a:pt x="164" y="34"/>
                  </a:lnTo>
                  <a:lnTo>
                    <a:pt x="154" y="26"/>
                  </a:lnTo>
                  <a:lnTo>
                    <a:pt x="141" y="18"/>
                  </a:lnTo>
                  <a:lnTo>
                    <a:pt x="126" y="13"/>
                  </a:lnTo>
                  <a:lnTo>
                    <a:pt x="108" y="10"/>
                  </a:lnTo>
                  <a:lnTo>
                    <a:pt x="90" y="12"/>
                  </a:lnTo>
                  <a:lnTo>
                    <a:pt x="72" y="14"/>
                  </a:lnTo>
                  <a:lnTo>
                    <a:pt x="55" y="19"/>
                  </a:lnTo>
                  <a:lnTo>
                    <a:pt x="39" y="27"/>
                  </a:lnTo>
                  <a:lnTo>
                    <a:pt x="27" y="34"/>
                  </a:lnTo>
                  <a:lnTo>
                    <a:pt x="18" y="47"/>
                  </a:lnTo>
                  <a:lnTo>
                    <a:pt x="13" y="61"/>
                  </a:lnTo>
                  <a:lnTo>
                    <a:pt x="14" y="76"/>
                  </a:lnTo>
                  <a:lnTo>
                    <a:pt x="22" y="93"/>
                  </a:lnTo>
                  <a:lnTo>
                    <a:pt x="36" y="112"/>
                  </a:lnTo>
                  <a:lnTo>
                    <a:pt x="36" y="114"/>
                  </a:lnTo>
                  <a:lnTo>
                    <a:pt x="33" y="117"/>
                  </a:lnTo>
                  <a:lnTo>
                    <a:pt x="29" y="117"/>
                  </a:lnTo>
                  <a:lnTo>
                    <a:pt x="25" y="11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3" name="Freeform 117"/>
            <p:cNvSpPr>
              <a:spLocks/>
            </p:cNvSpPr>
            <p:nvPr/>
          </p:nvSpPr>
          <p:spPr bwMode="auto">
            <a:xfrm>
              <a:off x="3587" y="2742"/>
              <a:ext cx="93" cy="58"/>
            </a:xfrm>
            <a:custGeom>
              <a:avLst/>
              <a:gdLst/>
              <a:ahLst/>
              <a:cxnLst>
                <a:cxn ang="0">
                  <a:pos x="25" y="116"/>
                </a:cxn>
                <a:cxn ang="0">
                  <a:pos x="9" y="94"/>
                </a:cxn>
                <a:cxn ang="0">
                  <a:pos x="0" y="74"/>
                </a:cxn>
                <a:cxn ang="0">
                  <a:pos x="0" y="56"/>
                </a:cxn>
                <a:cxn ang="0">
                  <a:pos x="5" y="39"/>
                </a:cxn>
                <a:cxn ang="0">
                  <a:pos x="17" y="27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2" y="9"/>
                </a:cxn>
                <a:cxn ang="0">
                  <a:pos x="168" y="19"/>
                </a:cxn>
                <a:cxn ang="0">
                  <a:pos x="179" y="31"/>
                </a:cxn>
                <a:cxn ang="0">
                  <a:pos x="185" y="47"/>
                </a:cxn>
                <a:cxn ang="0">
                  <a:pos x="185" y="69"/>
                </a:cxn>
                <a:cxn ang="0">
                  <a:pos x="182" y="71"/>
                </a:cxn>
                <a:cxn ang="0">
                  <a:pos x="177" y="72"/>
                </a:cxn>
                <a:cxn ang="0">
                  <a:pos x="170" y="71"/>
                </a:cxn>
                <a:cxn ang="0">
                  <a:pos x="169" y="67"/>
                </a:cxn>
                <a:cxn ang="0">
                  <a:pos x="169" y="50"/>
                </a:cxn>
                <a:cxn ang="0">
                  <a:pos x="164" y="34"/>
                </a:cxn>
                <a:cxn ang="0">
                  <a:pos x="154" y="26"/>
                </a:cxn>
                <a:cxn ang="0">
                  <a:pos x="141" y="18"/>
                </a:cxn>
                <a:cxn ang="0">
                  <a:pos x="126" y="13"/>
                </a:cxn>
                <a:cxn ang="0">
                  <a:pos x="108" y="10"/>
                </a:cxn>
                <a:cxn ang="0">
                  <a:pos x="90" y="12"/>
                </a:cxn>
                <a:cxn ang="0">
                  <a:pos x="72" y="14"/>
                </a:cxn>
                <a:cxn ang="0">
                  <a:pos x="55" y="19"/>
                </a:cxn>
                <a:cxn ang="0">
                  <a:pos x="39" y="27"/>
                </a:cxn>
                <a:cxn ang="0">
                  <a:pos x="27" y="34"/>
                </a:cxn>
                <a:cxn ang="0">
                  <a:pos x="18" y="47"/>
                </a:cxn>
                <a:cxn ang="0">
                  <a:pos x="13" y="61"/>
                </a:cxn>
                <a:cxn ang="0">
                  <a:pos x="14" y="76"/>
                </a:cxn>
                <a:cxn ang="0">
                  <a:pos x="22" y="93"/>
                </a:cxn>
                <a:cxn ang="0">
                  <a:pos x="36" y="112"/>
                </a:cxn>
                <a:cxn ang="0">
                  <a:pos x="36" y="114"/>
                </a:cxn>
                <a:cxn ang="0">
                  <a:pos x="33" y="117"/>
                </a:cxn>
                <a:cxn ang="0">
                  <a:pos x="29" y="117"/>
                </a:cxn>
                <a:cxn ang="0">
                  <a:pos x="25" y="116"/>
                </a:cxn>
              </a:cxnLst>
              <a:rect l="0" t="0" r="r" b="b"/>
              <a:pathLst>
                <a:path w="185" h="117">
                  <a:moveTo>
                    <a:pt x="25" y="116"/>
                  </a:moveTo>
                  <a:lnTo>
                    <a:pt x="9" y="94"/>
                  </a:lnTo>
                  <a:lnTo>
                    <a:pt x="0" y="74"/>
                  </a:lnTo>
                  <a:lnTo>
                    <a:pt x="0" y="56"/>
                  </a:lnTo>
                  <a:lnTo>
                    <a:pt x="5" y="39"/>
                  </a:lnTo>
                  <a:lnTo>
                    <a:pt x="17" y="27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2" y="9"/>
                  </a:lnTo>
                  <a:lnTo>
                    <a:pt x="168" y="19"/>
                  </a:lnTo>
                  <a:lnTo>
                    <a:pt x="179" y="31"/>
                  </a:lnTo>
                  <a:lnTo>
                    <a:pt x="185" y="47"/>
                  </a:lnTo>
                  <a:lnTo>
                    <a:pt x="185" y="69"/>
                  </a:lnTo>
                  <a:lnTo>
                    <a:pt x="182" y="71"/>
                  </a:lnTo>
                  <a:lnTo>
                    <a:pt x="177" y="72"/>
                  </a:lnTo>
                  <a:lnTo>
                    <a:pt x="170" y="71"/>
                  </a:lnTo>
                  <a:lnTo>
                    <a:pt x="169" y="67"/>
                  </a:lnTo>
                  <a:lnTo>
                    <a:pt x="169" y="50"/>
                  </a:lnTo>
                  <a:lnTo>
                    <a:pt x="164" y="34"/>
                  </a:lnTo>
                  <a:lnTo>
                    <a:pt x="154" y="26"/>
                  </a:lnTo>
                  <a:lnTo>
                    <a:pt x="141" y="18"/>
                  </a:lnTo>
                  <a:lnTo>
                    <a:pt x="126" y="13"/>
                  </a:lnTo>
                  <a:lnTo>
                    <a:pt x="108" y="10"/>
                  </a:lnTo>
                  <a:lnTo>
                    <a:pt x="90" y="12"/>
                  </a:lnTo>
                  <a:lnTo>
                    <a:pt x="72" y="14"/>
                  </a:lnTo>
                  <a:lnTo>
                    <a:pt x="55" y="19"/>
                  </a:lnTo>
                  <a:lnTo>
                    <a:pt x="39" y="27"/>
                  </a:lnTo>
                  <a:lnTo>
                    <a:pt x="27" y="34"/>
                  </a:lnTo>
                  <a:lnTo>
                    <a:pt x="18" y="47"/>
                  </a:lnTo>
                  <a:lnTo>
                    <a:pt x="13" y="61"/>
                  </a:lnTo>
                  <a:lnTo>
                    <a:pt x="14" y="76"/>
                  </a:lnTo>
                  <a:lnTo>
                    <a:pt x="22" y="93"/>
                  </a:lnTo>
                  <a:lnTo>
                    <a:pt x="36" y="112"/>
                  </a:lnTo>
                  <a:lnTo>
                    <a:pt x="36" y="114"/>
                  </a:lnTo>
                  <a:lnTo>
                    <a:pt x="33" y="117"/>
                  </a:lnTo>
                  <a:lnTo>
                    <a:pt x="29" y="117"/>
                  </a:lnTo>
                  <a:lnTo>
                    <a:pt x="25" y="11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4" name="Freeform 118"/>
            <p:cNvSpPr>
              <a:spLocks/>
            </p:cNvSpPr>
            <p:nvPr/>
          </p:nvSpPr>
          <p:spPr bwMode="auto">
            <a:xfrm>
              <a:off x="3487" y="2738"/>
              <a:ext cx="92" cy="40"/>
            </a:xfrm>
            <a:custGeom>
              <a:avLst/>
              <a:gdLst/>
              <a:ahLst/>
              <a:cxnLst>
                <a:cxn ang="0">
                  <a:pos x="25" y="78"/>
                </a:cxn>
                <a:cxn ang="0">
                  <a:pos x="9" y="63"/>
                </a:cxn>
                <a:cxn ang="0">
                  <a:pos x="0" y="50"/>
                </a:cxn>
                <a:cxn ang="0">
                  <a:pos x="0" y="37"/>
                </a:cxn>
                <a:cxn ang="0">
                  <a:pos x="5" y="30"/>
                </a:cxn>
                <a:cxn ang="0">
                  <a:pos x="16" y="21"/>
                </a:cxn>
                <a:cxn ang="0">
                  <a:pos x="30" y="13"/>
                </a:cxn>
                <a:cxn ang="0">
                  <a:pos x="49" y="7"/>
                </a:cxn>
                <a:cxn ang="0">
                  <a:pos x="69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1" y="7"/>
                </a:cxn>
                <a:cxn ang="0">
                  <a:pos x="166" y="13"/>
                </a:cxn>
                <a:cxn ang="0">
                  <a:pos x="177" y="22"/>
                </a:cxn>
                <a:cxn ang="0">
                  <a:pos x="184" y="35"/>
                </a:cxn>
                <a:cxn ang="0">
                  <a:pos x="184" y="46"/>
                </a:cxn>
                <a:cxn ang="0">
                  <a:pos x="181" y="49"/>
                </a:cxn>
                <a:cxn ang="0">
                  <a:pos x="176" y="49"/>
                </a:cxn>
                <a:cxn ang="0">
                  <a:pos x="170" y="49"/>
                </a:cxn>
                <a:cxn ang="0">
                  <a:pos x="167" y="46"/>
                </a:cxn>
                <a:cxn ang="0">
                  <a:pos x="167" y="35"/>
                </a:cxn>
                <a:cxn ang="0">
                  <a:pos x="162" y="26"/>
                </a:cxn>
                <a:cxn ang="0">
                  <a:pos x="153" y="18"/>
                </a:cxn>
                <a:cxn ang="0">
                  <a:pos x="141" y="13"/>
                </a:cxn>
                <a:cxn ang="0">
                  <a:pos x="124" y="9"/>
                </a:cxn>
                <a:cxn ang="0">
                  <a:pos x="108" y="8"/>
                </a:cxn>
                <a:cxn ang="0">
                  <a:pos x="90" y="8"/>
                </a:cxn>
                <a:cxn ang="0">
                  <a:pos x="71" y="11"/>
                </a:cxn>
                <a:cxn ang="0">
                  <a:pos x="54" y="14"/>
                </a:cxn>
                <a:cxn ang="0">
                  <a:pos x="39" y="20"/>
                </a:cxn>
                <a:cxn ang="0">
                  <a:pos x="26" y="26"/>
                </a:cxn>
                <a:cxn ang="0">
                  <a:pos x="17" y="35"/>
                </a:cxn>
                <a:cxn ang="0">
                  <a:pos x="12" y="41"/>
                </a:cxn>
                <a:cxn ang="0">
                  <a:pos x="14" y="53"/>
                </a:cxn>
                <a:cxn ang="0">
                  <a:pos x="21" y="64"/>
                </a:cxn>
                <a:cxn ang="0">
                  <a:pos x="35" y="77"/>
                </a:cxn>
                <a:cxn ang="0">
                  <a:pos x="35" y="78"/>
                </a:cxn>
                <a:cxn ang="0">
                  <a:pos x="33" y="79"/>
                </a:cxn>
                <a:cxn ang="0">
                  <a:pos x="29" y="79"/>
                </a:cxn>
                <a:cxn ang="0">
                  <a:pos x="25" y="78"/>
                </a:cxn>
              </a:cxnLst>
              <a:rect l="0" t="0" r="r" b="b"/>
              <a:pathLst>
                <a:path w="184" h="79">
                  <a:moveTo>
                    <a:pt x="25" y="78"/>
                  </a:moveTo>
                  <a:lnTo>
                    <a:pt x="9" y="63"/>
                  </a:lnTo>
                  <a:lnTo>
                    <a:pt x="0" y="50"/>
                  </a:lnTo>
                  <a:lnTo>
                    <a:pt x="0" y="37"/>
                  </a:lnTo>
                  <a:lnTo>
                    <a:pt x="5" y="30"/>
                  </a:lnTo>
                  <a:lnTo>
                    <a:pt x="16" y="21"/>
                  </a:lnTo>
                  <a:lnTo>
                    <a:pt x="30" y="13"/>
                  </a:lnTo>
                  <a:lnTo>
                    <a:pt x="49" y="7"/>
                  </a:lnTo>
                  <a:lnTo>
                    <a:pt x="69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1" y="7"/>
                  </a:lnTo>
                  <a:lnTo>
                    <a:pt x="166" y="13"/>
                  </a:lnTo>
                  <a:lnTo>
                    <a:pt x="177" y="22"/>
                  </a:lnTo>
                  <a:lnTo>
                    <a:pt x="184" y="35"/>
                  </a:lnTo>
                  <a:lnTo>
                    <a:pt x="184" y="46"/>
                  </a:lnTo>
                  <a:lnTo>
                    <a:pt x="181" y="49"/>
                  </a:lnTo>
                  <a:lnTo>
                    <a:pt x="176" y="49"/>
                  </a:lnTo>
                  <a:lnTo>
                    <a:pt x="170" y="49"/>
                  </a:lnTo>
                  <a:lnTo>
                    <a:pt x="167" y="46"/>
                  </a:lnTo>
                  <a:lnTo>
                    <a:pt x="167" y="35"/>
                  </a:lnTo>
                  <a:lnTo>
                    <a:pt x="162" y="26"/>
                  </a:lnTo>
                  <a:lnTo>
                    <a:pt x="153" y="18"/>
                  </a:lnTo>
                  <a:lnTo>
                    <a:pt x="141" y="13"/>
                  </a:lnTo>
                  <a:lnTo>
                    <a:pt x="124" y="9"/>
                  </a:lnTo>
                  <a:lnTo>
                    <a:pt x="108" y="8"/>
                  </a:lnTo>
                  <a:lnTo>
                    <a:pt x="90" y="8"/>
                  </a:lnTo>
                  <a:lnTo>
                    <a:pt x="71" y="11"/>
                  </a:lnTo>
                  <a:lnTo>
                    <a:pt x="54" y="14"/>
                  </a:lnTo>
                  <a:lnTo>
                    <a:pt x="39" y="20"/>
                  </a:lnTo>
                  <a:lnTo>
                    <a:pt x="26" y="26"/>
                  </a:lnTo>
                  <a:lnTo>
                    <a:pt x="17" y="35"/>
                  </a:lnTo>
                  <a:lnTo>
                    <a:pt x="12" y="41"/>
                  </a:lnTo>
                  <a:lnTo>
                    <a:pt x="14" y="53"/>
                  </a:lnTo>
                  <a:lnTo>
                    <a:pt x="21" y="64"/>
                  </a:lnTo>
                  <a:lnTo>
                    <a:pt x="35" y="77"/>
                  </a:lnTo>
                  <a:lnTo>
                    <a:pt x="35" y="78"/>
                  </a:lnTo>
                  <a:lnTo>
                    <a:pt x="33" y="79"/>
                  </a:lnTo>
                  <a:lnTo>
                    <a:pt x="29" y="79"/>
                  </a:lnTo>
                  <a:lnTo>
                    <a:pt x="25" y="7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5" name="Freeform 119"/>
            <p:cNvSpPr>
              <a:spLocks/>
            </p:cNvSpPr>
            <p:nvPr/>
          </p:nvSpPr>
          <p:spPr bwMode="auto">
            <a:xfrm>
              <a:off x="3487" y="2738"/>
              <a:ext cx="92" cy="40"/>
            </a:xfrm>
            <a:custGeom>
              <a:avLst/>
              <a:gdLst/>
              <a:ahLst/>
              <a:cxnLst>
                <a:cxn ang="0">
                  <a:pos x="25" y="78"/>
                </a:cxn>
                <a:cxn ang="0">
                  <a:pos x="9" y="63"/>
                </a:cxn>
                <a:cxn ang="0">
                  <a:pos x="0" y="50"/>
                </a:cxn>
                <a:cxn ang="0">
                  <a:pos x="0" y="37"/>
                </a:cxn>
                <a:cxn ang="0">
                  <a:pos x="5" y="30"/>
                </a:cxn>
                <a:cxn ang="0">
                  <a:pos x="16" y="21"/>
                </a:cxn>
                <a:cxn ang="0">
                  <a:pos x="30" y="13"/>
                </a:cxn>
                <a:cxn ang="0">
                  <a:pos x="49" y="7"/>
                </a:cxn>
                <a:cxn ang="0">
                  <a:pos x="69" y="3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3"/>
                </a:cxn>
                <a:cxn ang="0">
                  <a:pos x="151" y="7"/>
                </a:cxn>
                <a:cxn ang="0">
                  <a:pos x="166" y="13"/>
                </a:cxn>
                <a:cxn ang="0">
                  <a:pos x="177" y="22"/>
                </a:cxn>
                <a:cxn ang="0">
                  <a:pos x="184" y="35"/>
                </a:cxn>
                <a:cxn ang="0">
                  <a:pos x="184" y="46"/>
                </a:cxn>
                <a:cxn ang="0">
                  <a:pos x="181" y="49"/>
                </a:cxn>
                <a:cxn ang="0">
                  <a:pos x="176" y="49"/>
                </a:cxn>
                <a:cxn ang="0">
                  <a:pos x="170" y="49"/>
                </a:cxn>
                <a:cxn ang="0">
                  <a:pos x="167" y="46"/>
                </a:cxn>
                <a:cxn ang="0">
                  <a:pos x="167" y="35"/>
                </a:cxn>
                <a:cxn ang="0">
                  <a:pos x="162" y="26"/>
                </a:cxn>
                <a:cxn ang="0">
                  <a:pos x="153" y="18"/>
                </a:cxn>
                <a:cxn ang="0">
                  <a:pos x="141" y="13"/>
                </a:cxn>
                <a:cxn ang="0">
                  <a:pos x="124" y="9"/>
                </a:cxn>
                <a:cxn ang="0">
                  <a:pos x="108" y="8"/>
                </a:cxn>
                <a:cxn ang="0">
                  <a:pos x="90" y="8"/>
                </a:cxn>
                <a:cxn ang="0">
                  <a:pos x="71" y="11"/>
                </a:cxn>
                <a:cxn ang="0">
                  <a:pos x="54" y="14"/>
                </a:cxn>
                <a:cxn ang="0">
                  <a:pos x="39" y="20"/>
                </a:cxn>
                <a:cxn ang="0">
                  <a:pos x="26" y="26"/>
                </a:cxn>
                <a:cxn ang="0">
                  <a:pos x="17" y="35"/>
                </a:cxn>
                <a:cxn ang="0">
                  <a:pos x="12" y="41"/>
                </a:cxn>
                <a:cxn ang="0">
                  <a:pos x="14" y="53"/>
                </a:cxn>
                <a:cxn ang="0">
                  <a:pos x="21" y="64"/>
                </a:cxn>
                <a:cxn ang="0">
                  <a:pos x="35" y="77"/>
                </a:cxn>
                <a:cxn ang="0">
                  <a:pos x="35" y="78"/>
                </a:cxn>
                <a:cxn ang="0">
                  <a:pos x="33" y="79"/>
                </a:cxn>
                <a:cxn ang="0">
                  <a:pos x="29" y="79"/>
                </a:cxn>
                <a:cxn ang="0">
                  <a:pos x="25" y="78"/>
                </a:cxn>
              </a:cxnLst>
              <a:rect l="0" t="0" r="r" b="b"/>
              <a:pathLst>
                <a:path w="184" h="79">
                  <a:moveTo>
                    <a:pt x="25" y="78"/>
                  </a:moveTo>
                  <a:lnTo>
                    <a:pt x="9" y="63"/>
                  </a:lnTo>
                  <a:lnTo>
                    <a:pt x="0" y="50"/>
                  </a:lnTo>
                  <a:lnTo>
                    <a:pt x="0" y="37"/>
                  </a:lnTo>
                  <a:lnTo>
                    <a:pt x="5" y="30"/>
                  </a:lnTo>
                  <a:lnTo>
                    <a:pt x="16" y="21"/>
                  </a:lnTo>
                  <a:lnTo>
                    <a:pt x="30" y="13"/>
                  </a:lnTo>
                  <a:lnTo>
                    <a:pt x="49" y="7"/>
                  </a:lnTo>
                  <a:lnTo>
                    <a:pt x="69" y="3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3"/>
                  </a:lnTo>
                  <a:lnTo>
                    <a:pt x="151" y="7"/>
                  </a:lnTo>
                  <a:lnTo>
                    <a:pt x="166" y="13"/>
                  </a:lnTo>
                  <a:lnTo>
                    <a:pt x="177" y="22"/>
                  </a:lnTo>
                  <a:lnTo>
                    <a:pt x="184" y="35"/>
                  </a:lnTo>
                  <a:lnTo>
                    <a:pt x="184" y="46"/>
                  </a:lnTo>
                  <a:lnTo>
                    <a:pt x="181" y="49"/>
                  </a:lnTo>
                  <a:lnTo>
                    <a:pt x="176" y="49"/>
                  </a:lnTo>
                  <a:lnTo>
                    <a:pt x="170" y="49"/>
                  </a:lnTo>
                  <a:lnTo>
                    <a:pt x="167" y="46"/>
                  </a:lnTo>
                  <a:lnTo>
                    <a:pt x="167" y="35"/>
                  </a:lnTo>
                  <a:lnTo>
                    <a:pt x="162" y="26"/>
                  </a:lnTo>
                  <a:lnTo>
                    <a:pt x="153" y="18"/>
                  </a:lnTo>
                  <a:lnTo>
                    <a:pt x="141" y="13"/>
                  </a:lnTo>
                  <a:lnTo>
                    <a:pt x="124" y="9"/>
                  </a:lnTo>
                  <a:lnTo>
                    <a:pt x="108" y="8"/>
                  </a:lnTo>
                  <a:lnTo>
                    <a:pt x="90" y="8"/>
                  </a:lnTo>
                  <a:lnTo>
                    <a:pt x="71" y="11"/>
                  </a:lnTo>
                  <a:lnTo>
                    <a:pt x="54" y="14"/>
                  </a:lnTo>
                  <a:lnTo>
                    <a:pt x="39" y="20"/>
                  </a:lnTo>
                  <a:lnTo>
                    <a:pt x="26" y="26"/>
                  </a:lnTo>
                  <a:lnTo>
                    <a:pt x="17" y="35"/>
                  </a:lnTo>
                  <a:lnTo>
                    <a:pt x="12" y="41"/>
                  </a:lnTo>
                  <a:lnTo>
                    <a:pt x="14" y="53"/>
                  </a:lnTo>
                  <a:lnTo>
                    <a:pt x="21" y="64"/>
                  </a:lnTo>
                  <a:lnTo>
                    <a:pt x="35" y="77"/>
                  </a:lnTo>
                  <a:lnTo>
                    <a:pt x="35" y="78"/>
                  </a:lnTo>
                  <a:lnTo>
                    <a:pt x="33" y="79"/>
                  </a:lnTo>
                  <a:lnTo>
                    <a:pt x="29" y="79"/>
                  </a:lnTo>
                  <a:lnTo>
                    <a:pt x="25" y="78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6" name="Freeform 120"/>
            <p:cNvSpPr>
              <a:spLocks/>
            </p:cNvSpPr>
            <p:nvPr/>
          </p:nvSpPr>
          <p:spPr bwMode="auto">
            <a:xfrm>
              <a:off x="3752" y="2771"/>
              <a:ext cx="93" cy="61"/>
            </a:xfrm>
            <a:custGeom>
              <a:avLst/>
              <a:gdLst/>
              <a:ahLst/>
              <a:cxnLst>
                <a:cxn ang="0">
                  <a:pos x="26" y="118"/>
                </a:cxn>
                <a:cxn ang="0">
                  <a:pos x="9" y="96"/>
                </a:cxn>
                <a:cxn ang="0">
                  <a:pos x="0" y="76"/>
                </a:cxn>
                <a:cxn ang="0">
                  <a:pos x="0" y="58"/>
                </a:cxn>
                <a:cxn ang="0">
                  <a:pos x="5" y="41"/>
                </a:cxn>
                <a:cxn ang="0">
                  <a:pos x="17" y="27"/>
                </a:cxn>
                <a:cxn ang="0">
                  <a:pos x="31" y="17"/>
                </a:cxn>
                <a:cxn ang="0">
                  <a:pos x="50" y="8"/>
                </a:cxn>
                <a:cxn ang="0">
                  <a:pos x="70" y="2"/>
                </a:cxn>
                <a:cxn ang="0">
                  <a:pos x="92" y="0"/>
                </a:cxn>
                <a:cxn ang="0">
                  <a:pos x="113" y="0"/>
                </a:cxn>
                <a:cxn ang="0">
                  <a:pos x="134" y="3"/>
                </a:cxn>
                <a:cxn ang="0">
                  <a:pos x="153" y="10"/>
                </a:cxn>
                <a:cxn ang="0">
                  <a:pos x="168" y="20"/>
                </a:cxn>
                <a:cxn ang="0">
                  <a:pos x="179" y="33"/>
                </a:cxn>
                <a:cxn ang="0">
                  <a:pos x="186" y="50"/>
                </a:cxn>
                <a:cxn ang="0">
                  <a:pos x="186" y="72"/>
                </a:cxn>
                <a:cxn ang="0">
                  <a:pos x="182" y="74"/>
                </a:cxn>
                <a:cxn ang="0">
                  <a:pos x="177" y="76"/>
                </a:cxn>
                <a:cxn ang="0">
                  <a:pos x="170" y="74"/>
                </a:cxn>
                <a:cxn ang="0">
                  <a:pos x="169" y="71"/>
                </a:cxn>
                <a:cxn ang="0">
                  <a:pos x="169" y="53"/>
                </a:cxn>
                <a:cxn ang="0">
                  <a:pos x="164" y="38"/>
                </a:cxn>
                <a:cxn ang="0">
                  <a:pos x="154" y="26"/>
                </a:cxn>
                <a:cxn ang="0">
                  <a:pos x="141" y="17"/>
                </a:cxn>
                <a:cxn ang="0">
                  <a:pos x="126" y="12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3" y="13"/>
                </a:cxn>
                <a:cxn ang="0">
                  <a:pos x="55" y="20"/>
                </a:cxn>
                <a:cxn ang="0">
                  <a:pos x="40" y="27"/>
                </a:cxn>
                <a:cxn ang="0">
                  <a:pos x="27" y="38"/>
                </a:cxn>
                <a:cxn ang="0">
                  <a:pos x="18" y="49"/>
                </a:cxn>
                <a:cxn ang="0">
                  <a:pos x="14" y="63"/>
                </a:cxn>
                <a:cxn ang="0">
                  <a:pos x="16" y="80"/>
                </a:cxn>
                <a:cxn ang="0">
                  <a:pos x="23" y="96"/>
                </a:cxn>
                <a:cxn ang="0">
                  <a:pos x="37" y="115"/>
                </a:cxn>
                <a:cxn ang="0">
                  <a:pos x="37" y="118"/>
                </a:cxn>
                <a:cxn ang="0">
                  <a:pos x="33" y="120"/>
                </a:cxn>
                <a:cxn ang="0">
                  <a:pos x="29" y="120"/>
                </a:cxn>
                <a:cxn ang="0">
                  <a:pos x="26" y="118"/>
                </a:cxn>
              </a:cxnLst>
              <a:rect l="0" t="0" r="r" b="b"/>
              <a:pathLst>
                <a:path w="186" h="120">
                  <a:moveTo>
                    <a:pt x="26" y="118"/>
                  </a:moveTo>
                  <a:lnTo>
                    <a:pt x="9" y="96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5" y="41"/>
                  </a:lnTo>
                  <a:lnTo>
                    <a:pt x="17" y="27"/>
                  </a:lnTo>
                  <a:lnTo>
                    <a:pt x="31" y="17"/>
                  </a:lnTo>
                  <a:lnTo>
                    <a:pt x="50" y="8"/>
                  </a:lnTo>
                  <a:lnTo>
                    <a:pt x="70" y="2"/>
                  </a:lnTo>
                  <a:lnTo>
                    <a:pt x="92" y="0"/>
                  </a:lnTo>
                  <a:lnTo>
                    <a:pt x="113" y="0"/>
                  </a:lnTo>
                  <a:lnTo>
                    <a:pt x="134" y="3"/>
                  </a:lnTo>
                  <a:lnTo>
                    <a:pt x="153" y="10"/>
                  </a:lnTo>
                  <a:lnTo>
                    <a:pt x="168" y="20"/>
                  </a:lnTo>
                  <a:lnTo>
                    <a:pt x="179" y="33"/>
                  </a:lnTo>
                  <a:lnTo>
                    <a:pt x="186" y="50"/>
                  </a:lnTo>
                  <a:lnTo>
                    <a:pt x="186" y="72"/>
                  </a:lnTo>
                  <a:lnTo>
                    <a:pt x="182" y="74"/>
                  </a:lnTo>
                  <a:lnTo>
                    <a:pt x="177" y="76"/>
                  </a:lnTo>
                  <a:lnTo>
                    <a:pt x="170" y="74"/>
                  </a:lnTo>
                  <a:lnTo>
                    <a:pt x="169" y="71"/>
                  </a:lnTo>
                  <a:lnTo>
                    <a:pt x="169" y="53"/>
                  </a:lnTo>
                  <a:lnTo>
                    <a:pt x="164" y="38"/>
                  </a:lnTo>
                  <a:lnTo>
                    <a:pt x="154" y="26"/>
                  </a:lnTo>
                  <a:lnTo>
                    <a:pt x="141" y="17"/>
                  </a:lnTo>
                  <a:lnTo>
                    <a:pt x="126" y="12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3" y="13"/>
                  </a:lnTo>
                  <a:lnTo>
                    <a:pt x="55" y="20"/>
                  </a:lnTo>
                  <a:lnTo>
                    <a:pt x="40" y="27"/>
                  </a:lnTo>
                  <a:lnTo>
                    <a:pt x="27" y="38"/>
                  </a:lnTo>
                  <a:lnTo>
                    <a:pt x="18" y="49"/>
                  </a:lnTo>
                  <a:lnTo>
                    <a:pt x="14" y="63"/>
                  </a:lnTo>
                  <a:lnTo>
                    <a:pt x="16" y="80"/>
                  </a:lnTo>
                  <a:lnTo>
                    <a:pt x="23" y="96"/>
                  </a:lnTo>
                  <a:lnTo>
                    <a:pt x="37" y="115"/>
                  </a:lnTo>
                  <a:lnTo>
                    <a:pt x="37" y="118"/>
                  </a:lnTo>
                  <a:lnTo>
                    <a:pt x="33" y="120"/>
                  </a:lnTo>
                  <a:lnTo>
                    <a:pt x="29" y="120"/>
                  </a:lnTo>
                  <a:lnTo>
                    <a:pt x="26" y="118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7" name="Freeform 121"/>
            <p:cNvSpPr>
              <a:spLocks/>
            </p:cNvSpPr>
            <p:nvPr/>
          </p:nvSpPr>
          <p:spPr bwMode="auto">
            <a:xfrm>
              <a:off x="3752" y="2771"/>
              <a:ext cx="93" cy="61"/>
            </a:xfrm>
            <a:custGeom>
              <a:avLst/>
              <a:gdLst/>
              <a:ahLst/>
              <a:cxnLst>
                <a:cxn ang="0">
                  <a:pos x="26" y="118"/>
                </a:cxn>
                <a:cxn ang="0">
                  <a:pos x="9" y="96"/>
                </a:cxn>
                <a:cxn ang="0">
                  <a:pos x="0" y="76"/>
                </a:cxn>
                <a:cxn ang="0">
                  <a:pos x="0" y="58"/>
                </a:cxn>
                <a:cxn ang="0">
                  <a:pos x="5" y="41"/>
                </a:cxn>
                <a:cxn ang="0">
                  <a:pos x="17" y="27"/>
                </a:cxn>
                <a:cxn ang="0">
                  <a:pos x="31" y="17"/>
                </a:cxn>
                <a:cxn ang="0">
                  <a:pos x="50" y="8"/>
                </a:cxn>
                <a:cxn ang="0">
                  <a:pos x="70" y="2"/>
                </a:cxn>
                <a:cxn ang="0">
                  <a:pos x="92" y="0"/>
                </a:cxn>
                <a:cxn ang="0">
                  <a:pos x="113" y="0"/>
                </a:cxn>
                <a:cxn ang="0">
                  <a:pos x="134" y="3"/>
                </a:cxn>
                <a:cxn ang="0">
                  <a:pos x="153" y="10"/>
                </a:cxn>
                <a:cxn ang="0">
                  <a:pos x="168" y="20"/>
                </a:cxn>
                <a:cxn ang="0">
                  <a:pos x="179" y="33"/>
                </a:cxn>
                <a:cxn ang="0">
                  <a:pos x="186" y="50"/>
                </a:cxn>
                <a:cxn ang="0">
                  <a:pos x="186" y="72"/>
                </a:cxn>
                <a:cxn ang="0">
                  <a:pos x="182" y="74"/>
                </a:cxn>
                <a:cxn ang="0">
                  <a:pos x="177" y="76"/>
                </a:cxn>
                <a:cxn ang="0">
                  <a:pos x="170" y="74"/>
                </a:cxn>
                <a:cxn ang="0">
                  <a:pos x="169" y="71"/>
                </a:cxn>
                <a:cxn ang="0">
                  <a:pos x="169" y="53"/>
                </a:cxn>
                <a:cxn ang="0">
                  <a:pos x="164" y="38"/>
                </a:cxn>
                <a:cxn ang="0">
                  <a:pos x="154" y="26"/>
                </a:cxn>
                <a:cxn ang="0">
                  <a:pos x="141" y="17"/>
                </a:cxn>
                <a:cxn ang="0">
                  <a:pos x="126" y="12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3" y="13"/>
                </a:cxn>
                <a:cxn ang="0">
                  <a:pos x="55" y="20"/>
                </a:cxn>
                <a:cxn ang="0">
                  <a:pos x="40" y="27"/>
                </a:cxn>
                <a:cxn ang="0">
                  <a:pos x="27" y="38"/>
                </a:cxn>
                <a:cxn ang="0">
                  <a:pos x="18" y="49"/>
                </a:cxn>
                <a:cxn ang="0">
                  <a:pos x="14" y="63"/>
                </a:cxn>
                <a:cxn ang="0">
                  <a:pos x="16" y="80"/>
                </a:cxn>
                <a:cxn ang="0">
                  <a:pos x="23" y="96"/>
                </a:cxn>
                <a:cxn ang="0">
                  <a:pos x="37" y="115"/>
                </a:cxn>
                <a:cxn ang="0">
                  <a:pos x="37" y="118"/>
                </a:cxn>
                <a:cxn ang="0">
                  <a:pos x="33" y="120"/>
                </a:cxn>
                <a:cxn ang="0">
                  <a:pos x="29" y="120"/>
                </a:cxn>
                <a:cxn ang="0">
                  <a:pos x="26" y="118"/>
                </a:cxn>
              </a:cxnLst>
              <a:rect l="0" t="0" r="r" b="b"/>
              <a:pathLst>
                <a:path w="186" h="120">
                  <a:moveTo>
                    <a:pt x="26" y="118"/>
                  </a:moveTo>
                  <a:lnTo>
                    <a:pt x="9" y="96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5" y="41"/>
                  </a:lnTo>
                  <a:lnTo>
                    <a:pt x="17" y="27"/>
                  </a:lnTo>
                  <a:lnTo>
                    <a:pt x="31" y="17"/>
                  </a:lnTo>
                  <a:lnTo>
                    <a:pt x="50" y="8"/>
                  </a:lnTo>
                  <a:lnTo>
                    <a:pt x="70" y="2"/>
                  </a:lnTo>
                  <a:lnTo>
                    <a:pt x="92" y="0"/>
                  </a:lnTo>
                  <a:lnTo>
                    <a:pt x="113" y="0"/>
                  </a:lnTo>
                  <a:lnTo>
                    <a:pt x="134" y="3"/>
                  </a:lnTo>
                  <a:lnTo>
                    <a:pt x="153" y="10"/>
                  </a:lnTo>
                  <a:lnTo>
                    <a:pt x="168" y="20"/>
                  </a:lnTo>
                  <a:lnTo>
                    <a:pt x="179" y="33"/>
                  </a:lnTo>
                  <a:lnTo>
                    <a:pt x="186" y="50"/>
                  </a:lnTo>
                  <a:lnTo>
                    <a:pt x="186" y="72"/>
                  </a:lnTo>
                  <a:lnTo>
                    <a:pt x="182" y="74"/>
                  </a:lnTo>
                  <a:lnTo>
                    <a:pt x="177" y="76"/>
                  </a:lnTo>
                  <a:lnTo>
                    <a:pt x="170" y="74"/>
                  </a:lnTo>
                  <a:lnTo>
                    <a:pt x="169" y="71"/>
                  </a:lnTo>
                  <a:lnTo>
                    <a:pt x="169" y="53"/>
                  </a:lnTo>
                  <a:lnTo>
                    <a:pt x="164" y="38"/>
                  </a:lnTo>
                  <a:lnTo>
                    <a:pt x="154" y="26"/>
                  </a:lnTo>
                  <a:lnTo>
                    <a:pt x="141" y="17"/>
                  </a:lnTo>
                  <a:lnTo>
                    <a:pt x="126" y="12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3" y="13"/>
                  </a:lnTo>
                  <a:lnTo>
                    <a:pt x="55" y="20"/>
                  </a:lnTo>
                  <a:lnTo>
                    <a:pt x="40" y="27"/>
                  </a:lnTo>
                  <a:lnTo>
                    <a:pt x="27" y="38"/>
                  </a:lnTo>
                  <a:lnTo>
                    <a:pt x="18" y="49"/>
                  </a:lnTo>
                  <a:lnTo>
                    <a:pt x="14" y="63"/>
                  </a:lnTo>
                  <a:lnTo>
                    <a:pt x="16" y="80"/>
                  </a:lnTo>
                  <a:lnTo>
                    <a:pt x="23" y="96"/>
                  </a:lnTo>
                  <a:lnTo>
                    <a:pt x="37" y="115"/>
                  </a:lnTo>
                  <a:lnTo>
                    <a:pt x="37" y="118"/>
                  </a:lnTo>
                  <a:lnTo>
                    <a:pt x="33" y="120"/>
                  </a:lnTo>
                  <a:lnTo>
                    <a:pt x="29" y="120"/>
                  </a:lnTo>
                  <a:lnTo>
                    <a:pt x="26" y="118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8" name="Freeform 122"/>
            <p:cNvSpPr>
              <a:spLocks/>
            </p:cNvSpPr>
            <p:nvPr/>
          </p:nvSpPr>
          <p:spPr bwMode="auto">
            <a:xfrm>
              <a:off x="3891" y="2763"/>
              <a:ext cx="93" cy="60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11" y="98"/>
                </a:cxn>
                <a:cxn ang="0">
                  <a:pos x="0" y="77"/>
                </a:cxn>
                <a:cxn ang="0">
                  <a:pos x="0" y="60"/>
                </a:cxn>
                <a:cxn ang="0">
                  <a:pos x="6" y="43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4"/>
                </a:cxn>
                <a:cxn ang="0">
                  <a:pos x="92" y="0"/>
                </a:cxn>
                <a:cxn ang="0">
                  <a:pos x="115" y="0"/>
                </a:cxn>
                <a:cxn ang="0">
                  <a:pos x="134" y="4"/>
                </a:cxn>
                <a:cxn ang="0">
                  <a:pos x="153" y="10"/>
                </a:cxn>
                <a:cxn ang="0">
                  <a:pos x="169" y="20"/>
                </a:cxn>
                <a:cxn ang="0">
                  <a:pos x="180" y="34"/>
                </a:cxn>
                <a:cxn ang="0">
                  <a:pos x="186" y="51"/>
                </a:cxn>
                <a:cxn ang="0">
                  <a:pos x="186" y="72"/>
                </a:cxn>
                <a:cxn ang="0">
                  <a:pos x="182" y="76"/>
                </a:cxn>
                <a:cxn ang="0">
                  <a:pos x="177" y="76"/>
                </a:cxn>
                <a:cxn ang="0">
                  <a:pos x="171" y="75"/>
                </a:cxn>
                <a:cxn ang="0">
                  <a:pos x="169" y="71"/>
                </a:cxn>
                <a:cxn ang="0">
                  <a:pos x="169" y="53"/>
                </a:cxn>
                <a:cxn ang="0">
                  <a:pos x="164" y="38"/>
                </a:cxn>
                <a:cxn ang="0">
                  <a:pos x="154" y="27"/>
                </a:cxn>
                <a:cxn ang="0">
                  <a:pos x="141" y="19"/>
                </a:cxn>
                <a:cxn ang="0">
                  <a:pos x="126" y="14"/>
                </a:cxn>
                <a:cxn ang="0">
                  <a:pos x="108" y="11"/>
                </a:cxn>
                <a:cxn ang="0">
                  <a:pos x="91" y="11"/>
                </a:cxn>
                <a:cxn ang="0">
                  <a:pos x="73" y="15"/>
                </a:cxn>
                <a:cxn ang="0">
                  <a:pos x="55" y="20"/>
                </a:cxn>
                <a:cxn ang="0">
                  <a:pos x="40" y="28"/>
                </a:cxn>
                <a:cxn ang="0">
                  <a:pos x="27" y="38"/>
                </a:cxn>
                <a:cxn ang="0">
                  <a:pos x="18" y="50"/>
                </a:cxn>
                <a:cxn ang="0">
                  <a:pos x="13" y="64"/>
                </a:cxn>
                <a:cxn ang="0">
                  <a:pos x="14" y="80"/>
                </a:cxn>
                <a:cxn ang="0">
                  <a:pos x="22" y="97"/>
                </a:cxn>
                <a:cxn ang="0">
                  <a:pos x="37" y="116"/>
                </a:cxn>
                <a:cxn ang="0">
                  <a:pos x="37" y="118"/>
                </a:cxn>
                <a:cxn ang="0">
                  <a:pos x="33" y="121"/>
                </a:cxn>
                <a:cxn ang="0">
                  <a:pos x="30" y="121"/>
                </a:cxn>
                <a:cxn ang="0">
                  <a:pos x="26" y="119"/>
                </a:cxn>
              </a:cxnLst>
              <a:rect l="0" t="0" r="r" b="b"/>
              <a:pathLst>
                <a:path w="186" h="121">
                  <a:moveTo>
                    <a:pt x="26" y="119"/>
                  </a:moveTo>
                  <a:lnTo>
                    <a:pt x="11" y="98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6" y="43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4"/>
                  </a:lnTo>
                  <a:lnTo>
                    <a:pt x="92" y="0"/>
                  </a:lnTo>
                  <a:lnTo>
                    <a:pt x="115" y="0"/>
                  </a:lnTo>
                  <a:lnTo>
                    <a:pt x="134" y="4"/>
                  </a:lnTo>
                  <a:lnTo>
                    <a:pt x="153" y="10"/>
                  </a:lnTo>
                  <a:lnTo>
                    <a:pt x="169" y="20"/>
                  </a:lnTo>
                  <a:lnTo>
                    <a:pt x="180" y="34"/>
                  </a:lnTo>
                  <a:lnTo>
                    <a:pt x="186" y="51"/>
                  </a:lnTo>
                  <a:lnTo>
                    <a:pt x="186" y="72"/>
                  </a:lnTo>
                  <a:lnTo>
                    <a:pt x="182" y="76"/>
                  </a:lnTo>
                  <a:lnTo>
                    <a:pt x="177" y="76"/>
                  </a:lnTo>
                  <a:lnTo>
                    <a:pt x="171" y="75"/>
                  </a:lnTo>
                  <a:lnTo>
                    <a:pt x="169" y="71"/>
                  </a:lnTo>
                  <a:lnTo>
                    <a:pt x="169" y="53"/>
                  </a:lnTo>
                  <a:lnTo>
                    <a:pt x="164" y="38"/>
                  </a:lnTo>
                  <a:lnTo>
                    <a:pt x="154" y="27"/>
                  </a:lnTo>
                  <a:lnTo>
                    <a:pt x="141" y="19"/>
                  </a:lnTo>
                  <a:lnTo>
                    <a:pt x="126" y="14"/>
                  </a:lnTo>
                  <a:lnTo>
                    <a:pt x="108" y="11"/>
                  </a:lnTo>
                  <a:lnTo>
                    <a:pt x="91" y="11"/>
                  </a:lnTo>
                  <a:lnTo>
                    <a:pt x="73" y="15"/>
                  </a:lnTo>
                  <a:lnTo>
                    <a:pt x="55" y="20"/>
                  </a:lnTo>
                  <a:lnTo>
                    <a:pt x="40" y="28"/>
                  </a:lnTo>
                  <a:lnTo>
                    <a:pt x="27" y="38"/>
                  </a:lnTo>
                  <a:lnTo>
                    <a:pt x="18" y="50"/>
                  </a:lnTo>
                  <a:lnTo>
                    <a:pt x="13" y="64"/>
                  </a:lnTo>
                  <a:lnTo>
                    <a:pt x="14" y="80"/>
                  </a:lnTo>
                  <a:lnTo>
                    <a:pt x="22" y="97"/>
                  </a:lnTo>
                  <a:lnTo>
                    <a:pt x="37" y="116"/>
                  </a:lnTo>
                  <a:lnTo>
                    <a:pt x="37" y="118"/>
                  </a:lnTo>
                  <a:lnTo>
                    <a:pt x="33" y="121"/>
                  </a:lnTo>
                  <a:lnTo>
                    <a:pt x="30" y="121"/>
                  </a:lnTo>
                  <a:lnTo>
                    <a:pt x="26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39" name="Freeform 123"/>
            <p:cNvSpPr>
              <a:spLocks/>
            </p:cNvSpPr>
            <p:nvPr/>
          </p:nvSpPr>
          <p:spPr bwMode="auto">
            <a:xfrm>
              <a:off x="3891" y="2763"/>
              <a:ext cx="93" cy="60"/>
            </a:xfrm>
            <a:custGeom>
              <a:avLst/>
              <a:gdLst/>
              <a:ahLst/>
              <a:cxnLst>
                <a:cxn ang="0">
                  <a:pos x="26" y="119"/>
                </a:cxn>
                <a:cxn ang="0">
                  <a:pos x="11" y="98"/>
                </a:cxn>
                <a:cxn ang="0">
                  <a:pos x="0" y="77"/>
                </a:cxn>
                <a:cxn ang="0">
                  <a:pos x="0" y="60"/>
                </a:cxn>
                <a:cxn ang="0">
                  <a:pos x="6" y="43"/>
                </a:cxn>
                <a:cxn ang="0">
                  <a:pos x="17" y="29"/>
                </a:cxn>
                <a:cxn ang="0">
                  <a:pos x="31" y="18"/>
                </a:cxn>
                <a:cxn ang="0">
                  <a:pos x="50" y="9"/>
                </a:cxn>
                <a:cxn ang="0">
                  <a:pos x="70" y="4"/>
                </a:cxn>
                <a:cxn ang="0">
                  <a:pos x="92" y="0"/>
                </a:cxn>
                <a:cxn ang="0">
                  <a:pos x="115" y="0"/>
                </a:cxn>
                <a:cxn ang="0">
                  <a:pos x="134" y="4"/>
                </a:cxn>
                <a:cxn ang="0">
                  <a:pos x="153" y="10"/>
                </a:cxn>
                <a:cxn ang="0">
                  <a:pos x="169" y="20"/>
                </a:cxn>
                <a:cxn ang="0">
                  <a:pos x="180" y="34"/>
                </a:cxn>
                <a:cxn ang="0">
                  <a:pos x="186" y="51"/>
                </a:cxn>
                <a:cxn ang="0">
                  <a:pos x="186" y="72"/>
                </a:cxn>
                <a:cxn ang="0">
                  <a:pos x="182" y="76"/>
                </a:cxn>
                <a:cxn ang="0">
                  <a:pos x="177" y="76"/>
                </a:cxn>
                <a:cxn ang="0">
                  <a:pos x="171" y="75"/>
                </a:cxn>
                <a:cxn ang="0">
                  <a:pos x="169" y="71"/>
                </a:cxn>
                <a:cxn ang="0">
                  <a:pos x="169" y="53"/>
                </a:cxn>
                <a:cxn ang="0">
                  <a:pos x="164" y="38"/>
                </a:cxn>
                <a:cxn ang="0">
                  <a:pos x="154" y="27"/>
                </a:cxn>
                <a:cxn ang="0">
                  <a:pos x="141" y="19"/>
                </a:cxn>
                <a:cxn ang="0">
                  <a:pos x="126" y="14"/>
                </a:cxn>
                <a:cxn ang="0">
                  <a:pos x="108" y="11"/>
                </a:cxn>
                <a:cxn ang="0">
                  <a:pos x="91" y="11"/>
                </a:cxn>
                <a:cxn ang="0">
                  <a:pos x="73" y="15"/>
                </a:cxn>
                <a:cxn ang="0">
                  <a:pos x="55" y="20"/>
                </a:cxn>
                <a:cxn ang="0">
                  <a:pos x="40" y="28"/>
                </a:cxn>
                <a:cxn ang="0">
                  <a:pos x="27" y="38"/>
                </a:cxn>
                <a:cxn ang="0">
                  <a:pos x="18" y="50"/>
                </a:cxn>
                <a:cxn ang="0">
                  <a:pos x="13" y="64"/>
                </a:cxn>
                <a:cxn ang="0">
                  <a:pos x="14" y="80"/>
                </a:cxn>
                <a:cxn ang="0">
                  <a:pos x="22" y="97"/>
                </a:cxn>
                <a:cxn ang="0">
                  <a:pos x="37" y="116"/>
                </a:cxn>
                <a:cxn ang="0">
                  <a:pos x="37" y="118"/>
                </a:cxn>
                <a:cxn ang="0">
                  <a:pos x="33" y="121"/>
                </a:cxn>
                <a:cxn ang="0">
                  <a:pos x="30" y="121"/>
                </a:cxn>
                <a:cxn ang="0">
                  <a:pos x="26" y="119"/>
                </a:cxn>
              </a:cxnLst>
              <a:rect l="0" t="0" r="r" b="b"/>
              <a:pathLst>
                <a:path w="186" h="121">
                  <a:moveTo>
                    <a:pt x="26" y="119"/>
                  </a:moveTo>
                  <a:lnTo>
                    <a:pt x="11" y="98"/>
                  </a:lnTo>
                  <a:lnTo>
                    <a:pt x="0" y="77"/>
                  </a:lnTo>
                  <a:lnTo>
                    <a:pt x="0" y="60"/>
                  </a:lnTo>
                  <a:lnTo>
                    <a:pt x="6" y="43"/>
                  </a:lnTo>
                  <a:lnTo>
                    <a:pt x="17" y="29"/>
                  </a:lnTo>
                  <a:lnTo>
                    <a:pt x="31" y="18"/>
                  </a:lnTo>
                  <a:lnTo>
                    <a:pt x="50" y="9"/>
                  </a:lnTo>
                  <a:lnTo>
                    <a:pt x="70" y="4"/>
                  </a:lnTo>
                  <a:lnTo>
                    <a:pt x="92" y="0"/>
                  </a:lnTo>
                  <a:lnTo>
                    <a:pt x="115" y="0"/>
                  </a:lnTo>
                  <a:lnTo>
                    <a:pt x="134" y="4"/>
                  </a:lnTo>
                  <a:lnTo>
                    <a:pt x="153" y="10"/>
                  </a:lnTo>
                  <a:lnTo>
                    <a:pt x="169" y="20"/>
                  </a:lnTo>
                  <a:lnTo>
                    <a:pt x="180" y="34"/>
                  </a:lnTo>
                  <a:lnTo>
                    <a:pt x="186" y="51"/>
                  </a:lnTo>
                  <a:lnTo>
                    <a:pt x="186" y="72"/>
                  </a:lnTo>
                  <a:lnTo>
                    <a:pt x="182" y="76"/>
                  </a:lnTo>
                  <a:lnTo>
                    <a:pt x="177" y="76"/>
                  </a:lnTo>
                  <a:lnTo>
                    <a:pt x="171" y="75"/>
                  </a:lnTo>
                  <a:lnTo>
                    <a:pt x="169" y="71"/>
                  </a:lnTo>
                  <a:lnTo>
                    <a:pt x="169" y="53"/>
                  </a:lnTo>
                  <a:lnTo>
                    <a:pt x="164" y="38"/>
                  </a:lnTo>
                  <a:lnTo>
                    <a:pt x="154" y="27"/>
                  </a:lnTo>
                  <a:lnTo>
                    <a:pt x="141" y="19"/>
                  </a:lnTo>
                  <a:lnTo>
                    <a:pt x="126" y="14"/>
                  </a:lnTo>
                  <a:lnTo>
                    <a:pt x="108" y="11"/>
                  </a:lnTo>
                  <a:lnTo>
                    <a:pt x="91" y="11"/>
                  </a:lnTo>
                  <a:lnTo>
                    <a:pt x="73" y="15"/>
                  </a:lnTo>
                  <a:lnTo>
                    <a:pt x="55" y="20"/>
                  </a:lnTo>
                  <a:lnTo>
                    <a:pt x="40" y="28"/>
                  </a:lnTo>
                  <a:lnTo>
                    <a:pt x="27" y="38"/>
                  </a:lnTo>
                  <a:lnTo>
                    <a:pt x="18" y="50"/>
                  </a:lnTo>
                  <a:lnTo>
                    <a:pt x="13" y="64"/>
                  </a:lnTo>
                  <a:lnTo>
                    <a:pt x="14" y="80"/>
                  </a:lnTo>
                  <a:lnTo>
                    <a:pt x="22" y="97"/>
                  </a:lnTo>
                  <a:lnTo>
                    <a:pt x="37" y="116"/>
                  </a:lnTo>
                  <a:lnTo>
                    <a:pt x="37" y="118"/>
                  </a:lnTo>
                  <a:lnTo>
                    <a:pt x="33" y="121"/>
                  </a:lnTo>
                  <a:lnTo>
                    <a:pt x="30" y="121"/>
                  </a:lnTo>
                  <a:lnTo>
                    <a:pt x="26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0" name="Freeform 124"/>
            <p:cNvSpPr>
              <a:spLocks/>
            </p:cNvSpPr>
            <p:nvPr/>
          </p:nvSpPr>
          <p:spPr bwMode="auto">
            <a:xfrm>
              <a:off x="4009" y="2752"/>
              <a:ext cx="92" cy="58"/>
            </a:xfrm>
            <a:custGeom>
              <a:avLst/>
              <a:gdLst/>
              <a:ahLst/>
              <a:cxnLst>
                <a:cxn ang="0">
                  <a:pos x="26" y="116"/>
                </a:cxn>
                <a:cxn ang="0">
                  <a:pos x="9" y="94"/>
                </a:cxn>
                <a:cxn ang="0">
                  <a:pos x="0" y="74"/>
                </a:cxn>
                <a:cxn ang="0">
                  <a:pos x="0" y="56"/>
                </a:cxn>
                <a:cxn ang="0">
                  <a:pos x="5" y="40"/>
                </a:cxn>
                <a:cxn ang="0">
                  <a:pos x="17" y="27"/>
                </a:cxn>
                <a:cxn ang="0">
                  <a:pos x="31" y="15"/>
                </a:cxn>
                <a:cxn ang="0">
                  <a:pos x="50" y="8"/>
                </a:cxn>
                <a:cxn ang="0">
                  <a:pos x="70" y="3"/>
                </a:cxn>
                <a:cxn ang="0">
                  <a:pos x="93" y="0"/>
                </a:cxn>
                <a:cxn ang="0">
                  <a:pos x="113" y="0"/>
                </a:cxn>
                <a:cxn ang="0">
                  <a:pos x="134" y="3"/>
                </a:cxn>
                <a:cxn ang="0">
                  <a:pos x="153" y="8"/>
                </a:cxn>
                <a:cxn ang="0">
                  <a:pos x="168" y="17"/>
                </a:cxn>
                <a:cxn ang="0">
                  <a:pos x="179" y="31"/>
                </a:cxn>
                <a:cxn ang="0">
                  <a:pos x="186" y="47"/>
                </a:cxn>
                <a:cxn ang="0">
                  <a:pos x="186" y="69"/>
                </a:cxn>
                <a:cxn ang="0">
                  <a:pos x="183" y="73"/>
                </a:cxn>
                <a:cxn ang="0">
                  <a:pos x="177" y="73"/>
                </a:cxn>
                <a:cxn ang="0">
                  <a:pos x="172" y="71"/>
                </a:cxn>
                <a:cxn ang="0">
                  <a:pos x="171" y="69"/>
                </a:cxn>
                <a:cxn ang="0">
                  <a:pos x="171" y="51"/>
                </a:cxn>
                <a:cxn ang="0">
                  <a:pos x="164" y="36"/>
                </a:cxn>
                <a:cxn ang="0">
                  <a:pos x="154" y="24"/>
                </a:cxn>
                <a:cxn ang="0">
                  <a:pos x="141" y="15"/>
                </a:cxn>
                <a:cxn ang="0">
                  <a:pos x="126" y="10"/>
                </a:cxn>
                <a:cxn ang="0">
                  <a:pos x="108" y="8"/>
                </a:cxn>
                <a:cxn ang="0">
                  <a:pos x="91" y="9"/>
                </a:cxn>
                <a:cxn ang="0">
                  <a:pos x="73" y="12"/>
                </a:cxn>
                <a:cxn ang="0">
                  <a:pos x="55" y="17"/>
                </a:cxn>
                <a:cxn ang="0">
                  <a:pos x="40" y="24"/>
                </a:cxn>
                <a:cxn ang="0">
                  <a:pos x="27" y="34"/>
                </a:cxn>
                <a:cxn ang="0">
                  <a:pos x="18" y="47"/>
                </a:cxn>
                <a:cxn ang="0">
                  <a:pos x="14" y="61"/>
                </a:cxn>
                <a:cxn ang="0">
                  <a:pos x="16" y="76"/>
                </a:cxn>
                <a:cxn ang="0">
                  <a:pos x="23" y="94"/>
                </a:cxn>
                <a:cxn ang="0">
                  <a:pos x="38" y="113"/>
                </a:cxn>
                <a:cxn ang="0">
                  <a:pos x="38" y="116"/>
                </a:cxn>
                <a:cxn ang="0">
                  <a:pos x="35" y="117"/>
                </a:cxn>
                <a:cxn ang="0">
                  <a:pos x="30" y="117"/>
                </a:cxn>
                <a:cxn ang="0">
                  <a:pos x="26" y="116"/>
                </a:cxn>
              </a:cxnLst>
              <a:rect l="0" t="0" r="r" b="b"/>
              <a:pathLst>
                <a:path w="186" h="117">
                  <a:moveTo>
                    <a:pt x="26" y="116"/>
                  </a:moveTo>
                  <a:lnTo>
                    <a:pt x="9" y="94"/>
                  </a:lnTo>
                  <a:lnTo>
                    <a:pt x="0" y="74"/>
                  </a:lnTo>
                  <a:lnTo>
                    <a:pt x="0" y="56"/>
                  </a:lnTo>
                  <a:lnTo>
                    <a:pt x="5" y="40"/>
                  </a:lnTo>
                  <a:lnTo>
                    <a:pt x="17" y="27"/>
                  </a:lnTo>
                  <a:lnTo>
                    <a:pt x="31" y="15"/>
                  </a:lnTo>
                  <a:lnTo>
                    <a:pt x="50" y="8"/>
                  </a:lnTo>
                  <a:lnTo>
                    <a:pt x="70" y="3"/>
                  </a:lnTo>
                  <a:lnTo>
                    <a:pt x="93" y="0"/>
                  </a:lnTo>
                  <a:lnTo>
                    <a:pt x="113" y="0"/>
                  </a:lnTo>
                  <a:lnTo>
                    <a:pt x="134" y="3"/>
                  </a:lnTo>
                  <a:lnTo>
                    <a:pt x="153" y="8"/>
                  </a:lnTo>
                  <a:lnTo>
                    <a:pt x="168" y="17"/>
                  </a:lnTo>
                  <a:lnTo>
                    <a:pt x="179" y="31"/>
                  </a:lnTo>
                  <a:lnTo>
                    <a:pt x="186" y="47"/>
                  </a:lnTo>
                  <a:lnTo>
                    <a:pt x="186" y="69"/>
                  </a:lnTo>
                  <a:lnTo>
                    <a:pt x="183" y="73"/>
                  </a:lnTo>
                  <a:lnTo>
                    <a:pt x="177" y="73"/>
                  </a:lnTo>
                  <a:lnTo>
                    <a:pt x="172" y="71"/>
                  </a:lnTo>
                  <a:lnTo>
                    <a:pt x="171" y="69"/>
                  </a:lnTo>
                  <a:lnTo>
                    <a:pt x="171" y="51"/>
                  </a:lnTo>
                  <a:lnTo>
                    <a:pt x="164" y="36"/>
                  </a:lnTo>
                  <a:lnTo>
                    <a:pt x="154" y="24"/>
                  </a:lnTo>
                  <a:lnTo>
                    <a:pt x="141" y="15"/>
                  </a:lnTo>
                  <a:lnTo>
                    <a:pt x="126" y="10"/>
                  </a:lnTo>
                  <a:lnTo>
                    <a:pt x="108" y="8"/>
                  </a:lnTo>
                  <a:lnTo>
                    <a:pt x="91" y="9"/>
                  </a:lnTo>
                  <a:lnTo>
                    <a:pt x="73" y="12"/>
                  </a:lnTo>
                  <a:lnTo>
                    <a:pt x="55" y="17"/>
                  </a:lnTo>
                  <a:lnTo>
                    <a:pt x="40" y="24"/>
                  </a:lnTo>
                  <a:lnTo>
                    <a:pt x="27" y="34"/>
                  </a:lnTo>
                  <a:lnTo>
                    <a:pt x="18" y="47"/>
                  </a:lnTo>
                  <a:lnTo>
                    <a:pt x="14" y="61"/>
                  </a:lnTo>
                  <a:lnTo>
                    <a:pt x="16" y="76"/>
                  </a:lnTo>
                  <a:lnTo>
                    <a:pt x="23" y="94"/>
                  </a:lnTo>
                  <a:lnTo>
                    <a:pt x="38" y="113"/>
                  </a:lnTo>
                  <a:lnTo>
                    <a:pt x="38" y="116"/>
                  </a:lnTo>
                  <a:lnTo>
                    <a:pt x="35" y="117"/>
                  </a:lnTo>
                  <a:lnTo>
                    <a:pt x="30" y="117"/>
                  </a:lnTo>
                  <a:lnTo>
                    <a:pt x="26" y="11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1" name="Freeform 125"/>
            <p:cNvSpPr>
              <a:spLocks/>
            </p:cNvSpPr>
            <p:nvPr/>
          </p:nvSpPr>
          <p:spPr bwMode="auto">
            <a:xfrm>
              <a:off x="4009" y="2752"/>
              <a:ext cx="92" cy="58"/>
            </a:xfrm>
            <a:custGeom>
              <a:avLst/>
              <a:gdLst/>
              <a:ahLst/>
              <a:cxnLst>
                <a:cxn ang="0">
                  <a:pos x="26" y="116"/>
                </a:cxn>
                <a:cxn ang="0">
                  <a:pos x="9" y="94"/>
                </a:cxn>
                <a:cxn ang="0">
                  <a:pos x="0" y="74"/>
                </a:cxn>
                <a:cxn ang="0">
                  <a:pos x="0" y="56"/>
                </a:cxn>
                <a:cxn ang="0">
                  <a:pos x="5" y="40"/>
                </a:cxn>
                <a:cxn ang="0">
                  <a:pos x="17" y="27"/>
                </a:cxn>
                <a:cxn ang="0">
                  <a:pos x="31" y="15"/>
                </a:cxn>
                <a:cxn ang="0">
                  <a:pos x="50" y="8"/>
                </a:cxn>
                <a:cxn ang="0">
                  <a:pos x="70" y="3"/>
                </a:cxn>
                <a:cxn ang="0">
                  <a:pos x="93" y="0"/>
                </a:cxn>
                <a:cxn ang="0">
                  <a:pos x="113" y="0"/>
                </a:cxn>
                <a:cxn ang="0">
                  <a:pos x="134" y="3"/>
                </a:cxn>
                <a:cxn ang="0">
                  <a:pos x="153" y="8"/>
                </a:cxn>
                <a:cxn ang="0">
                  <a:pos x="168" y="17"/>
                </a:cxn>
                <a:cxn ang="0">
                  <a:pos x="179" y="31"/>
                </a:cxn>
                <a:cxn ang="0">
                  <a:pos x="186" y="47"/>
                </a:cxn>
                <a:cxn ang="0">
                  <a:pos x="186" y="69"/>
                </a:cxn>
                <a:cxn ang="0">
                  <a:pos x="183" y="73"/>
                </a:cxn>
                <a:cxn ang="0">
                  <a:pos x="177" y="73"/>
                </a:cxn>
                <a:cxn ang="0">
                  <a:pos x="172" y="71"/>
                </a:cxn>
                <a:cxn ang="0">
                  <a:pos x="171" y="69"/>
                </a:cxn>
                <a:cxn ang="0">
                  <a:pos x="171" y="51"/>
                </a:cxn>
                <a:cxn ang="0">
                  <a:pos x="164" y="36"/>
                </a:cxn>
                <a:cxn ang="0">
                  <a:pos x="154" y="24"/>
                </a:cxn>
                <a:cxn ang="0">
                  <a:pos x="141" y="15"/>
                </a:cxn>
                <a:cxn ang="0">
                  <a:pos x="126" y="10"/>
                </a:cxn>
                <a:cxn ang="0">
                  <a:pos x="108" y="8"/>
                </a:cxn>
                <a:cxn ang="0">
                  <a:pos x="91" y="9"/>
                </a:cxn>
                <a:cxn ang="0">
                  <a:pos x="73" y="12"/>
                </a:cxn>
                <a:cxn ang="0">
                  <a:pos x="55" y="17"/>
                </a:cxn>
                <a:cxn ang="0">
                  <a:pos x="40" y="24"/>
                </a:cxn>
                <a:cxn ang="0">
                  <a:pos x="27" y="34"/>
                </a:cxn>
                <a:cxn ang="0">
                  <a:pos x="18" y="47"/>
                </a:cxn>
                <a:cxn ang="0">
                  <a:pos x="14" y="61"/>
                </a:cxn>
                <a:cxn ang="0">
                  <a:pos x="16" y="76"/>
                </a:cxn>
                <a:cxn ang="0">
                  <a:pos x="23" y="94"/>
                </a:cxn>
                <a:cxn ang="0">
                  <a:pos x="38" y="113"/>
                </a:cxn>
                <a:cxn ang="0">
                  <a:pos x="38" y="116"/>
                </a:cxn>
                <a:cxn ang="0">
                  <a:pos x="35" y="117"/>
                </a:cxn>
                <a:cxn ang="0">
                  <a:pos x="30" y="117"/>
                </a:cxn>
                <a:cxn ang="0">
                  <a:pos x="26" y="116"/>
                </a:cxn>
              </a:cxnLst>
              <a:rect l="0" t="0" r="r" b="b"/>
              <a:pathLst>
                <a:path w="186" h="117">
                  <a:moveTo>
                    <a:pt x="26" y="116"/>
                  </a:moveTo>
                  <a:lnTo>
                    <a:pt x="9" y="94"/>
                  </a:lnTo>
                  <a:lnTo>
                    <a:pt x="0" y="74"/>
                  </a:lnTo>
                  <a:lnTo>
                    <a:pt x="0" y="56"/>
                  </a:lnTo>
                  <a:lnTo>
                    <a:pt x="5" y="40"/>
                  </a:lnTo>
                  <a:lnTo>
                    <a:pt x="17" y="27"/>
                  </a:lnTo>
                  <a:lnTo>
                    <a:pt x="31" y="15"/>
                  </a:lnTo>
                  <a:lnTo>
                    <a:pt x="50" y="8"/>
                  </a:lnTo>
                  <a:lnTo>
                    <a:pt x="70" y="3"/>
                  </a:lnTo>
                  <a:lnTo>
                    <a:pt x="93" y="0"/>
                  </a:lnTo>
                  <a:lnTo>
                    <a:pt x="113" y="0"/>
                  </a:lnTo>
                  <a:lnTo>
                    <a:pt x="134" y="3"/>
                  </a:lnTo>
                  <a:lnTo>
                    <a:pt x="153" y="8"/>
                  </a:lnTo>
                  <a:lnTo>
                    <a:pt x="168" y="17"/>
                  </a:lnTo>
                  <a:lnTo>
                    <a:pt x="179" y="31"/>
                  </a:lnTo>
                  <a:lnTo>
                    <a:pt x="186" y="47"/>
                  </a:lnTo>
                  <a:lnTo>
                    <a:pt x="186" y="69"/>
                  </a:lnTo>
                  <a:lnTo>
                    <a:pt x="183" y="73"/>
                  </a:lnTo>
                  <a:lnTo>
                    <a:pt x="177" y="73"/>
                  </a:lnTo>
                  <a:lnTo>
                    <a:pt x="172" y="71"/>
                  </a:lnTo>
                  <a:lnTo>
                    <a:pt x="171" y="69"/>
                  </a:lnTo>
                  <a:lnTo>
                    <a:pt x="171" y="51"/>
                  </a:lnTo>
                  <a:lnTo>
                    <a:pt x="164" y="36"/>
                  </a:lnTo>
                  <a:lnTo>
                    <a:pt x="154" y="24"/>
                  </a:lnTo>
                  <a:lnTo>
                    <a:pt x="141" y="15"/>
                  </a:lnTo>
                  <a:lnTo>
                    <a:pt x="126" y="10"/>
                  </a:lnTo>
                  <a:lnTo>
                    <a:pt x="108" y="8"/>
                  </a:lnTo>
                  <a:lnTo>
                    <a:pt x="91" y="9"/>
                  </a:lnTo>
                  <a:lnTo>
                    <a:pt x="73" y="12"/>
                  </a:lnTo>
                  <a:lnTo>
                    <a:pt x="55" y="17"/>
                  </a:lnTo>
                  <a:lnTo>
                    <a:pt x="40" y="24"/>
                  </a:lnTo>
                  <a:lnTo>
                    <a:pt x="27" y="34"/>
                  </a:lnTo>
                  <a:lnTo>
                    <a:pt x="18" y="47"/>
                  </a:lnTo>
                  <a:lnTo>
                    <a:pt x="14" y="61"/>
                  </a:lnTo>
                  <a:lnTo>
                    <a:pt x="16" y="76"/>
                  </a:lnTo>
                  <a:lnTo>
                    <a:pt x="23" y="94"/>
                  </a:lnTo>
                  <a:lnTo>
                    <a:pt x="38" y="113"/>
                  </a:lnTo>
                  <a:lnTo>
                    <a:pt x="38" y="116"/>
                  </a:lnTo>
                  <a:lnTo>
                    <a:pt x="35" y="117"/>
                  </a:lnTo>
                  <a:lnTo>
                    <a:pt x="30" y="117"/>
                  </a:lnTo>
                  <a:lnTo>
                    <a:pt x="26" y="11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2" name="Freeform 126"/>
            <p:cNvSpPr>
              <a:spLocks/>
            </p:cNvSpPr>
            <p:nvPr/>
          </p:nvSpPr>
          <p:spPr bwMode="auto">
            <a:xfrm>
              <a:off x="4120" y="2706"/>
              <a:ext cx="93" cy="58"/>
            </a:xfrm>
            <a:custGeom>
              <a:avLst/>
              <a:gdLst/>
              <a:ahLst/>
              <a:cxnLst>
                <a:cxn ang="0">
                  <a:pos x="25" y="115"/>
                </a:cxn>
                <a:cxn ang="0">
                  <a:pos x="9" y="96"/>
                </a:cxn>
                <a:cxn ang="0">
                  <a:pos x="0" y="76"/>
                </a:cxn>
                <a:cxn ang="0">
                  <a:pos x="0" y="58"/>
                </a:cxn>
                <a:cxn ang="0">
                  <a:pos x="5" y="42"/>
                </a:cxn>
                <a:cxn ang="0">
                  <a:pos x="16" y="29"/>
                </a:cxn>
                <a:cxn ang="0">
                  <a:pos x="31" y="18"/>
                </a:cxn>
                <a:cxn ang="0">
                  <a:pos x="49" y="9"/>
                </a:cxn>
                <a:cxn ang="0">
                  <a:pos x="70" y="2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2"/>
                </a:cxn>
                <a:cxn ang="0">
                  <a:pos x="152" y="9"/>
                </a:cxn>
                <a:cxn ang="0">
                  <a:pos x="167" y="19"/>
                </a:cxn>
                <a:cxn ang="0">
                  <a:pos x="179" y="33"/>
                </a:cxn>
                <a:cxn ang="0">
                  <a:pos x="185" y="51"/>
                </a:cxn>
                <a:cxn ang="0">
                  <a:pos x="185" y="72"/>
                </a:cxn>
                <a:cxn ang="0">
                  <a:pos x="183" y="76"/>
                </a:cxn>
                <a:cxn ang="0">
                  <a:pos x="177" y="76"/>
                </a:cxn>
                <a:cxn ang="0">
                  <a:pos x="171" y="75"/>
                </a:cxn>
                <a:cxn ang="0">
                  <a:pos x="169" y="72"/>
                </a:cxn>
                <a:cxn ang="0">
                  <a:pos x="169" y="53"/>
                </a:cxn>
                <a:cxn ang="0">
                  <a:pos x="163" y="39"/>
                </a:cxn>
                <a:cxn ang="0">
                  <a:pos x="153" y="28"/>
                </a:cxn>
                <a:cxn ang="0">
                  <a:pos x="141" y="19"/>
                </a:cxn>
                <a:cxn ang="0">
                  <a:pos x="125" y="14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2" y="14"/>
                </a:cxn>
                <a:cxn ang="0">
                  <a:pos x="56" y="20"/>
                </a:cxn>
                <a:cxn ang="0">
                  <a:pos x="40" y="28"/>
                </a:cxn>
                <a:cxn ang="0">
                  <a:pos x="29" y="38"/>
                </a:cxn>
                <a:cxn ang="0">
                  <a:pos x="19" y="49"/>
                </a:cxn>
                <a:cxn ang="0">
                  <a:pos x="14" y="63"/>
                </a:cxn>
                <a:cxn ang="0">
                  <a:pos x="15" y="80"/>
                </a:cxn>
                <a:cxn ang="0">
                  <a:pos x="23" y="96"/>
                </a:cxn>
                <a:cxn ang="0">
                  <a:pos x="36" y="113"/>
                </a:cxn>
                <a:cxn ang="0">
                  <a:pos x="36" y="115"/>
                </a:cxn>
                <a:cxn ang="0">
                  <a:pos x="34" y="117"/>
                </a:cxn>
                <a:cxn ang="0">
                  <a:pos x="29" y="117"/>
                </a:cxn>
                <a:cxn ang="0">
                  <a:pos x="25" y="115"/>
                </a:cxn>
              </a:cxnLst>
              <a:rect l="0" t="0" r="r" b="b"/>
              <a:pathLst>
                <a:path w="185" h="117">
                  <a:moveTo>
                    <a:pt x="25" y="115"/>
                  </a:moveTo>
                  <a:lnTo>
                    <a:pt x="9" y="96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5" y="42"/>
                  </a:lnTo>
                  <a:lnTo>
                    <a:pt x="16" y="29"/>
                  </a:lnTo>
                  <a:lnTo>
                    <a:pt x="31" y="18"/>
                  </a:lnTo>
                  <a:lnTo>
                    <a:pt x="49" y="9"/>
                  </a:lnTo>
                  <a:lnTo>
                    <a:pt x="70" y="2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2"/>
                  </a:lnTo>
                  <a:lnTo>
                    <a:pt x="152" y="9"/>
                  </a:lnTo>
                  <a:lnTo>
                    <a:pt x="167" y="19"/>
                  </a:lnTo>
                  <a:lnTo>
                    <a:pt x="179" y="33"/>
                  </a:lnTo>
                  <a:lnTo>
                    <a:pt x="185" y="51"/>
                  </a:lnTo>
                  <a:lnTo>
                    <a:pt x="185" y="72"/>
                  </a:lnTo>
                  <a:lnTo>
                    <a:pt x="183" y="76"/>
                  </a:lnTo>
                  <a:lnTo>
                    <a:pt x="177" y="76"/>
                  </a:lnTo>
                  <a:lnTo>
                    <a:pt x="171" y="75"/>
                  </a:lnTo>
                  <a:lnTo>
                    <a:pt x="169" y="72"/>
                  </a:lnTo>
                  <a:lnTo>
                    <a:pt x="169" y="53"/>
                  </a:lnTo>
                  <a:lnTo>
                    <a:pt x="163" y="39"/>
                  </a:lnTo>
                  <a:lnTo>
                    <a:pt x="153" y="28"/>
                  </a:lnTo>
                  <a:lnTo>
                    <a:pt x="141" y="19"/>
                  </a:lnTo>
                  <a:lnTo>
                    <a:pt x="125" y="14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2" y="14"/>
                  </a:lnTo>
                  <a:lnTo>
                    <a:pt x="56" y="20"/>
                  </a:lnTo>
                  <a:lnTo>
                    <a:pt x="40" y="28"/>
                  </a:lnTo>
                  <a:lnTo>
                    <a:pt x="29" y="38"/>
                  </a:lnTo>
                  <a:lnTo>
                    <a:pt x="19" y="49"/>
                  </a:lnTo>
                  <a:lnTo>
                    <a:pt x="14" y="63"/>
                  </a:lnTo>
                  <a:lnTo>
                    <a:pt x="15" y="80"/>
                  </a:lnTo>
                  <a:lnTo>
                    <a:pt x="23" y="96"/>
                  </a:lnTo>
                  <a:lnTo>
                    <a:pt x="36" y="113"/>
                  </a:lnTo>
                  <a:lnTo>
                    <a:pt x="36" y="115"/>
                  </a:lnTo>
                  <a:lnTo>
                    <a:pt x="34" y="117"/>
                  </a:lnTo>
                  <a:lnTo>
                    <a:pt x="29" y="117"/>
                  </a:lnTo>
                  <a:lnTo>
                    <a:pt x="25" y="11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3" name="Freeform 127"/>
            <p:cNvSpPr>
              <a:spLocks/>
            </p:cNvSpPr>
            <p:nvPr/>
          </p:nvSpPr>
          <p:spPr bwMode="auto">
            <a:xfrm>
              <a:off x="4120" y="2706"/>
              <a:ext cx="93" cy="58"/>
            </a:xfrm>
            <a:custGeom>
              <a:avLst/>
              <a:gdLst/>
              <a:ahLst/>
              <a:cxnLst>
                <a:cxn ang="0">
                  <a:pos x="25" y="115"/>
                </a:cxn>
                <a:cxn ang="0">
                  <a:pos x="9" y="96"/>
                </a:cxn>
                <a:cxn ang="0">
                  <a:pos x="0" y="76"/>
                </a:cxn>
                <a:cxn ang="0">
                  <a:pos x="0" y="58"/>
                </a:cxn>
                <a:cxn ang="0">
                  <a:pos x="5" y="42"/>
                </a:cxn>
                <a:cxn ang="0">
                  <a:pos x="16" y="29"/>
                </a:cxn>
                <a:cxn ang="0">
                  <a:pos x="31" y="18"/>
                </a:cxn>
                <a:cxn ang="0">
                  <a:pos x="49" y="9"/>
                </a:cxn>
                <a:cxn ang="0">
                  <a:pos x="70" y="2"/>
                </a:cxn>
                <a:cxn ang="0">
                  <a:pos x="91" y="0"/>
                </a:cxn>
                <a:cxn ang="0">
                  <a:pos x="113" y="0"/>
                </a:cxn>
                <a:cxn ang="0">
                  <a:pos x="133" y="2"/>
                </a:cxn>
                <a:cxn ang="0">
                  <a:pos x="152" y="9"/>
                </a:cxn>
                <a:cxn ang="0">
                  <a:pos x="167" y="19"/>
                </a:cxn>
                <a:cxn ang="0">
                  <a:pos x="179" y="33"/>
                </a:cxn>
                <a:cxn ang="0">
                  <a:pos x="185" y="51"/>
                </a:cxn>
                <a:cxn ang="0">
                  <a:pos x="185" y="72"/>
                </a:cxn>
                <a:cxn ang="0">
                  <a:pos x="183" y="76"/>
                </a:cxn>
                <a:cxn ang="0">
                  <a:pos x="177" y="76"/>
                </a:cxn>
                <a:cxn ang="0">
                  <a:pos x="171" y="75"/>
                </a:cxn>
                <a:cxn ang="0">
                  <a:pos x="169" y="72"/>
                </a:cxn>
                <a:cxn ang="0">
                  <a:pos x="169" y="53"/>
                </a:cxn>
                <a:cxn ang="0">
                  <a:pos x="163" y="39"/>
                </a:cxn>
                <a:cxn ang="0">
                  <a:pos x="153" y="28"/>
                </a:cxn>
                <a:cxn ang="0">
                  <a:pos x="141" y="19"/>
                </a:cxn>
                <a:cxn ang="0">
                  <a:pos x="125" y="14"/>
                </a:cxn>
                <a:cxn ang="0">
                  <a:pos x="108" y="11"/>
                </a:cxn>
                <a:cxn ang="0">
                  <a:pos x="90" y="11"/>
                </a:cxn>
                <a:cxn ang="0">
                  <a:pos x="72" y="14"/>
                </a:cxn>
                <a:cxn ang="0">
                  <a:pos x="56" y="20"/>
                </a:cxn>
                <a:cxn ang="0">
                  <a:pos x="40" y="28"/>
                </a:cxn>
                <a:cxn ang="0">
                  <a:pos x="29" y="38"/>
                </a:cxn>
                <a:cxn ang="0">
                  <a:pos x="19" y="49"/>
                </a:cxn>
                <a:cxn ang="0">
                  <a:pos x="14" y="63"/>
                </a:cxn>
                <a:cxn ang="0">
                  <a:pos x="15" y="80"/>
                </a:cxn>
                <a:cxn ang="0">
                  <a:pos x="23" y="96"/>
                </a:cxn>
                <a:cxn ang="0">
                  <a:pos x="36" y="113"/>
                </a:cxn>
                <a:cxn ang="0">
                  <a:pos x="36" y="115"/>
                </a:cxn>
                <a:cxn ang="0">
                  <a:pos x="34" y="117"/>
                </a:cxn>
                <a:cxn ang="0">
                  <a:pos x="29" y="117"/>
                </a:cxn>
                <a:cxn ang="0">
                  <a:pos x="25" y="115"/>
                </a:cxn>
              </a:cxnLst>
              <a:rect l="0" t="0" r="r" b="b"/>
              <a:pathLst>
                <a:path w="185" h="117">
                  <a:moveTo>
                    <a:pt x="25" y="115"/>
                  </a:moveTo>
                  <a:lnTo>
                    <a:pt x="9" y="96"/>
                  </a:lnTo>
                  <a:lnTo>
                    <a:pt x="0" y="76"/>
                  </a:lnTo>
                  <a:lnTo>
                    <a:pt x="0" y="58"/>
                  </a:lnTo>
                  <a:lnTo>
                    <a:pt x="5" y="42"/>
                  </a:lnTo>
                  <a:lnTo>
                    <a:pt x="16" y="29"/>
                  </a:lnTo>
                  <a:lnTo>
                    <a:pt x="31" y="18"/>
                  </a:lnTo>
                  <a:lnTo>
                    <a:pt x="49" y="9"/>
                  </a:lnTo>
                  <a:lnTo>
                    <a:pt x="70" y="2"/>
                  </a:lnTo>
                  <a:lnTo>
                    <a:pt x="91" y="0"/>
                  </a:lnTo>
                  <a:lnTo>
                    <a:pt x="113" y="0"/>
                  </a:lnTo>
                  <a:lnTo>
                    <a:pt x="133" y="2"/>
                  </a:lnTo>
                  <a:lnTo>
                    <a:pt x="152" y="9"/>
                  </a:lnTo>
                  <a:lnTo>
                    <a:pt x="167" y="19"/>
                  </a:lnTo>
                  <a:lnTo>
                    <a:pt x="179" y="33"/>
                  </a:lnTo>
                  <a:lnTo>
                    <a:pt x="185" y="51"/>
                  </a:lnTo>
                  <a:lnTo>
                    <a:pt x="185" y="72"/>
                  </a:lnTo>
                  <a:lnTo>
                    <a:pt x="183" y="76"/>
                  </a:lnTo>
                  <a:lnTo>
                    <a:pt x="177" y="76"/>
                  </a:lnTo>
                  <a:lnTo>
                    <a:pt x="171" y="75"/>
                  </a:lnTo>
                  <a:lnTo>
                    <a:pt x="169" y="72"/>
                  </a:lnTo>
                  <a:lnTo>
                    <a:pt x="169" y="53"/>
                  </a:lnTo>
                  <a:lnTo>
                    <a:pt x="163" y="39"/>
                  </a:lnTo>
                  <a:lnTo>
                    <a:pt x="153" y="28"/>
                  </a:lnTo>
                  <a:lnTo>
                    <a:pt x="141" y="19"/>
                  </a:lnTo>
                  <a:lnTo>
                    <a:pt x="125" y="14"/>
                  </a:lnTo>
                  <a:lnTo>
                    <a:pt x="108" y="11"/>
                  </a:lnTo>
                  <a:lnTo>
                    <a:pt x="90" y="11"/>
                  </a:lnTo>
                  <a:lnTo>
                    <a:pt x="72" y="14"/>
                  </a:lnTo>
                  <a:lnTo>
                    <a:pt x="56" y="20"/>
                  </a:lnTo>
                  <a:lnTo>
                    <a:pt x="40" y="28"/>
                  </a:lnTo>
                  <a:lnTo>
                    <a:pt x="29" y="38"/>
                  </a:lnTo>
                  <a:lnTo>
                    <a:pt x="19" y="49"/>
                  </a:lnTo>
                  <a:lnTo>
                    <a:pt x="14" y="63"/>
                  </a:lnTo>
                  <a:lnTo>
                    <a:pt x="15" y="80"/>
                  </a:lnTo>
                  <a:lnTo>
                    <a:pt x="23" y="96"/>
                  </a:lnTo>
                  <a:lnTo>
                    <a:pt x="36" y="113"/>
                  </a:lnTo>
                  <a:lnTo>
                    <a:pt x="36" y="115"/>
                  </a:lnTo>
                  <a:lnTo>
                    <a:pt x="34" y="117"/>
                  </a:lnTo>
                  <a:lnTo>
                    <a:pt x="29" y="117"/>
                  </a:lnTo>
                  <a:lnTo>
                    <a:pt x="25" y="115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4" name="Freeform 128"/>
            <p:cNvSpPr>
              <a:spLocks/>
            </p:cNvSpPr>
            <p:nvPr/>
          </p:nvSpPr>
          <p:spPr bwMode="auto">
            <a:xfrm>
              <a:off x="3874" y="2382"/>
              <a:ext cx="75" cy="62"/>
            </a:xfrm>
            <a:custGeom>
              <a:avLst/>
              <a:gdLst/>
              <a:ahLst/>
              <a:cxnLst>
                <a:cxn ang="0">
                  <a:pos x="8" y="119"/>
                </a:cxn>
                <a:cxn ang="0">
                  <a:pos x="0" y="89"/>
                </a:cxn>
                <a:cxn ang="0">
                  <a:pos x="1" y="61"/>
                </a:cxn>
                <a:cxn ang="0">
                  <a:pos x="10" y="38"/>
                </a:cxn>
                <a:cxn ang="0">
                  <a:pos x="27" y="20"/>
                </a:cxn>
                <a:cxn ang="0">
                  <a:pos x="50" y="8"/>
                </a:cxn>
                <a:cxn ang="0">
                  <a:pos x="78" y="0"/>
                </a:cxn>
                <a:cxn ang="0">
                  <a:pos x="111" y="0"/>
                </a:cxn>
                <a:cxn ang="0">
                  <a:pos x="149" y="6"/>
                </a:cxn>
                <a:cxn ang="0">
                  <a:pos x="150" y="8"/>
                </a:cxn>
                <a:cxn ang="0">
                  <a:pos x="150" y="10"/>
                </a:cxn>
                <a:cxn ang="0">
                  <a:pos x="149" y="13"/>
                </a:cxn>
                <a:cxn ang="0">
                  <a:pos x="145" y="13"/>
                </a:cxn>
                <a:cxn ang="0">
                  <a:pos x="113" y="6"/>
                </a:cxn>
                <a:cxn ang="0">
                  <a:pos x="84" y="8"/>
                </a:cxn>
                <a:cxn ang="0">
                  <a:pos x="60" y="14"/>
                </a:cxn>
                <a:cxn ang="0">
                  <a:pos x="40" y="26"/>
                </a:cxn>
                <a:cxn ang="0">
                  <a:pos x="24" y="42"/>
                </a:cxn>
                <a:cxn ang="0">
                  <a:pos x="17" y="62"/>
                </a:cxn>
                <a:cxn ang="0">
                  <a:pos x="15" y="86"/>
                </a:cxn>
                <a:cxn ang="0">
                  <a:pos x="23" y="113"/>
                </a:cxn>
                <a:cxn ang="0">
                  <a:pos x="23" y="119"/>
                </a:cxn>
                <a:cxn ang="0">
                  <a:pos x="19" y="123"/>
                </a:cxn>
                <a:cxn ang="0">
                  <a:pos x="13" y="125"/>
                </a:cxn>
                <a:cxn ang="0">
                  <a:pos x="8" y="119"/>
                </a:cxn>
              </a:cxnLst>
              <a:rect l="0" t="0" r="r" b="b"/>
              <a:pathLst>
                <a:path w="150" h="125">
                  <a:moveTo>
                    <a:pt x="8" y="119"/>
                  </a:moveTo>
                  <a:lnTo>
                    <a:pt x="0" y="89"/>
                  </a:lnTo>
                  <a:lnTo>
                    <a:pt x="1" y="61"/>
                  </a:lnTo>
                  <a:lnTo>
                    <a:pt x="10" y="38"/>
                  </a:lnTo>
                  <a:lnTo>
                    <a:pt x="27" y="20"/>
                  </a:lnTo>
                  <a:lnTo>
                    <a:pt x="50" y="8"/>
                  </a:lnTo>
                  <a:lnTo>
                    <a:pt x="78" y="0"/>
                  </a:lnTo>
                  <a:lnTo>
                    <a:pt x="111" y="0"/>
                  </a:lnTo>
                  <a:lnTo>
                    <a:pt x="149" y="6"/>
                  </a:lnTo>
                  <a:lnTo>
                    <a:pt x="150" y="8"/>
                  </a:lnTo>
                  <a:lnTo>
                    <a:pt x="150" y="10"/>
                  </a:lnTo>
                  <a:lnTo>
                    <a:pt x="149" y="13"/>
                  </a:lnTo>
                  <a:lnTo>
                    <a:pt x="145" y="13"/>
                  </a:lnTo>
                  <a:lnTo>
                    <a:pt x="113" y="6"/>
                  </a:lnTo>
                  <a:lnTo>
                    <a:pt x="84" y="8"/>
                  </a:lnTo>
                  <a:lnTo>
                    <a:pt x="60" y="14"/>
                  </a:lnTo>
                  <a:lnTo>
                    <a:pt x="40" y="26"/>
                  </a:lnTo>
                  <a:lnTo>
                    <a:pt x="24" y="42"/>
                  </a:lnTo>
                  <a:lnTo>
                    <a:pt x="17" y="62"/>
                  </a:lnTo>
                  <a:lnTo>
                    <a:pt x="15" y="86"/>
                  </a:lnTo>
                  <a:lnTo>
                    <a:pt x="23" y="113"/>
                  </a:lnTo>
                  <a:lnTo>
                    <a:pt x="23" y="119"/>
                  </a:lnTo>
                  <a:lnTo>
                    <a:pt x="19" y="123"/>
                  </a:lnTo>
                  <a:lnTo>
                    <a:pt x="13" y="125"/>
                  </a:lnTo>
                  <a:lnTo>
                    <a:pt x="8" y="1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5" name="Freeform 129"/>
            <p:cNvSpPr>
              <a:spLocks/>
            </p:cNvSpPr>
            <p:nvPr/>
          </p:nvSpPr>
          <p:spPr bwMode="auto">
            <a:xfrm>
              <a:off x="3874" y="2382"/>
              <a:ext cx="75" cy="62"/>
            </a:xfrm>
            <a:custGeom>
              <a:avLst/>
              <a:gdLst/>
              <a:ahLst/>
              <a:cxnLst>
                <a:cxn ang="0">
                  <a:pos x="8" y="119"/>
                </a:cxn>
                <a:cxn ang="0">
                  <a:pos x="0" y="89"/>
                </a:cxn>
                <a:cxn ang="0">
                  <a:pos x="1" y="61"/>
                </a:cxn>
                <a:cxn ang="0">
                  <a:pos x="10" y="38"/>
                </a:cxn>
                <a:cxn ang="0">
                  <a:pos x="27" y="20"/>
                </a:cxn>
                <a:cxn ang="0">
                  <a:pos x="50" y="8"/>
                </a:cxn>
                <a:cxn ang="0">
                  <a:pos x="78" y="0"/>
                </a:cxn>
                <a:cxn ang="0">
                  <a:pos x="111" y="0"/>
                </a:cxn>
                <a:cxn ang="0">
                  <a:pos x="149" y="6"/>
                </a:cxn>
                <a:cxn ang="0">
                  <a:pos x="150" y="8"/>
                </a:cxn>
                <a:cxn ang="0">
                  <a:pos x="150" y="10"/>
                </a:cxn>
                <a:cxn ang="0">
                  <a:pos x="149" y="13"/>
                </a:cxn>
                <a:cxn ang="0">
                  <a:pos x="145" y="13"/>
                </a:cxn>
                <a:cxn ang="0">
                  <a:pos x="113" y="6"/>
                </a:cxn>
                <a:cxn ang="0">
                  <a:pos x="84" y="8"/>
                </a:cxn>
                <a:cxn ang="0">
                  <a:pos x="60" y="14"/>
                </a:cxn>
                <a:cxn ang="0">
                  <a:pos x="40" y="26"/>
                </a:cxn>
                <a:cxn ang="0">
                  <a:pos x="24" y="42"/>
                </a:cxn>
                <a:cxn ang="0">
                  <a:pos x="17" y="62"/>
                </a:cxn>
                <a:cxn ang="0">
                  <a:pos x="15" y="86"/>
                </a:cxn>
                <a:cxn ang="0">
                  <a:pos x="23" y="113"/>
                </a:cxn>
                <a:cxn ang="0">
                  <a:pos x="23" y="119"/>
                </a:cxn>
                <a:cxn ang="0">
                  <a:pos x="19" y="123"/>
                </a:cxn>
                <a:cxn ang="0">
                  <a:pos x="13" y="125"/>
                </a:cxn>
                <a:cxn ang="0">
                  <a:pos x="8" y="119"/>
                </a:cxn>
              </a:cxnLst>
              <a:rect l="0" t="0" r="r" b="b"/>
              <a:pathLst>
                <a:path w="150" h="125">
                  <a:moveTo>
                    <a:pt x="8" y="119"/>
                  </a:moveTo>
                  <a:lnTo>
                    <a:pt x="0" y="89"/>
                  </a:lnTo>
                  <a:lnTo>
                    <a:pt x="1" y="61"/>
                  </a:lnTo>
                  <a:lnTo>
                    <a:pt x="10" y="38"/>
                  </a:lnTo>
                  <a:lnTo>
                    <a:pt x="27" y="20"/>
                  </a:lnTo>
                  <a:lnTo>
                    <a:pt x="50" y="8"/>
                  </a:lnTo>
                  <a:lnTo>
                    <a:pt x="78" y="0"/>
                  </a:lnTo>
                  <a:lnTo>
                    <a:pt x="111" y="0"/>
                  </a:lnTo>
                  <a:lnTo>
                    <a:pt x="149" y="6"/>
                  </a:lnTo>
                  <a:lnTo>
                    <a:pt x="150" y="8"/>
                  </a:lnTo>
                  <a:lnTo>
                    <a:pt x="150" y="10"/>
                  </a:lnTo>
                  <a:lnTo>
                    <a:pt x="149" y="13"/>
                  </a:lnTo>
                  <a:lnTo>
                    <a:pt x="145" y="13"/>
                  </a:lnTo>
                  <a:lnTo>
                    <a:pt x="113" y="6"/>
                  </a:lnTo>
                  <a:lnTo>
                    <a:pt x="84" y="8"/>
                  </a:lnTo>
                  <a:lnTo>
                    <a:pt x="60" y="14"/>
                  </a:lnTo>
                  <a:lnTo>
                    <a:pt x="40" y="26"/>
                  </a:lnTo>
                  <a:lnTo>
                    <a:pt x="24" y="42"/>
                  </a:lnTo>
                  <a:lnTo>
                    <a:pt x="17" y="62"/>
                  </a:lnTo>
                  <a:lnTo>
                    <a:pt x="15" y="86"/>
                  </a:lnTo>
                  <a:lnTo>
                    <a:pt x="23" y="113"/>
                  </a:lnTo>
                  <a:lnTo>
                    <a:pt x="23" y="119"/>
                  </a:lnTo>
                  <a:lnTo>
                    <a:pt x="19" y="123"/>
                  </a:lnTo>
                  <a:lnTo>
                    <a:pt x="13" y="125"/>
                  </a:lnTo>
                  <a:lnTo>
                    <a:pt x="8" y="1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6" name="Freeform 130"/>
            <p:cNvSpPr>
              <a:spLocks/>
            </p:cNvSpPr>
            <p:nvPr/>
          </p:nvSpPr>
          <p:spPr bwMode="auto">
            <a:xfrm>
              <a:off x="4240" y="2650"/>
              <a:ext cx="73" cy="63"/>
            </a:xfrm>
            <a:custGeom>
              <a:avLst/>
              <a:gdLst/>
              <a:ahLst/>
              <a:cxnLst>
                <a:cxn ang="0">
                  <a:pos x="8" y="121"/>
                </a:cxn>
                <a:cxn ang="0">
                  <a:pos x="0" y="89"/>
                </a:cxn>
                <a:cxn ang="0">
                  <a:pos x="1" y="62"/>
                </a:cxn>
                <a:cxn ang="0">
                  <a:pos x="10" y="39"/>
                </a:cxn>
                <a:cxn ang="0">
                  <a:pos x="27" y="20"/>
                </a:cxn>
                <a:cxn ang="0">
                  <a:pos x="48" y="8"/>
                </a:cxn>
                <a:cxn ang="0">
                  <a:pos x="76" y="0"/>
                </a:cxn>
                <a:cxn ang="0">
                  <a:pos x="107" y="0"/>
                </a:cxn>
                <a:cxn ang="0">
                  <a:pos x="142" y="6"/>
                </a:cxn>
                <a:cxn ang="0">
                  <a:pos x="145" y="8"/>
                </a:cxn>
                <a:cxn ang="0">
                  <a:pos x="145" y="10"/>
                </a:cxn>
                <a:cxn ang="0">
                  <a:pos x="143" y="13"/>
                </a:cxn>
                <a:cxn ang="0">
                  <a:pos x="141" y="13"/>
                </a:cxn>
                <a:cxn ang="0">
                  <a:pos x="109" y="8"/>
                </a:cxn>
                <a:cxn ang="0">
                  <a:pos x="84" y="8"/>
                </a:cxn>
                <a:cxn ang="0">
                  <a:pos x="58" y="14"/>
                </a:cxn>
                <a:cxn ang="0">
                  <a:pos x="39" y="25"/>
                </a:cxn>
                <a:cxn ang="0">
                  <a:pos x="25" y="42"/>
                </a:cxn>
                <a:cxn ang="0">
                  <a:pos x="16" y="63"/>
                </a:cxn>
                <a:cxn ang="0">
                  <a:pos x="15" y="88"/>
                </a:cxn>
                <a:cxn ang="0">
                  <a:pos x="24" y="114"/>
                </a:cxn>
                <a:cxn ang="0">
                  <a:pos x="24" y="121"/>
                </a:cxn>
                <a:cxn ang="0">
                  <a:pos x="18" y="124"/>
                </a:cxn>
                <a:cxn ang="0">
                  <a:pos x="13" y="126"/>
                </a:cxn>
                <a:cxn ang="0">
                  <a:pos x="8" y="121"/>
                </a:cxn>
              </a:cxnLst>
              <a:rect l="0" t="0" r="r" b="b"/>
              <a:pathLst>
                <a:path w="145" h="126">
                  <a:moveTo>
                    <a:pt x="8" y="121"/>
                  </a:moveTo>
                  <a:lnTo>
                    <a:pt x="0" y="89"/>
                  </a:lnTo>
                  <a:lnTo>
                    <a:pt x="1" y="62"/>
                  </a:lnTo>
                  <a:lnTo>
                    <a:pt x="10" y="39"/>
                  </a:lnTo>
                  <a:lnTo>
                    <a:pt x="27" y="20"/>
                  </a:lnTo>
                  <a:lnTo>
                    <a:pt x="48" y="8"/>
                  </a:lnTo>
                  <a:lnTo>
                    <a:pt x="76" y="0"/>
                  </a:lnTo>
                  <a:lnTo>
                    <a:pt x="107" y="0"/>
                  </a:lnTo>
                  <a:lnTo>
                    <a:pt x="142" y="6"/>
                  </a:lnTo>
                  <a:lnTo>
                    <a:pt x="145" y="8"/>
                  </a:lnTo>
                  <a:lnTo>
                    <a:pt x="145" y="10"/>
                  </a:lnTo>
                  <a:lnTo>
                    <a:pt x="143" y="13"/>
                  </a:lnTo>
                  <a:lnTo>
                    <a:pt x="141" y="13"/>
                  </a:lnTo>
                  <a:lnTo>
                    <a:pt x="109" y="8"/>
                  </a:lnTo>
                  <a:lnTo>
                    <a:pt x="84" y="8"/>
                  </a:lnTo>
                  <a:lnTo>
                    <a:pt x="58" y="14"/>
                  </a:lnTo>
                  <a:lnTo>
                    <a:pt x="39" y="25"/>
                  </a:lnTo>
                  <a:lnTo>
                    <a:pt x="25" y="42"/>
                  </a:lnTo>
                  <a:lnTo>
                    <a:pt x="16" y="63"/>
                  </a:lnTo>
                  <a:lnTo>
                    <a:pt x="15" y="88"/>
                  </a:lnTo>
                  <a:lnTo>
                    <a:pt x="24" y="114"/>
                  </a:lnTo>
                  <a:lnTo>
                    <a:pt x="24" y="121"/>
                  </a:lnTo>
                  <a:lnTo>
                    <a:pt x="18" y="124"/>
                  </a:lnTo>
                  <a:lnTo>
                    <a:pt x="13" y="126"/>
                  </a:lnTo>
                  <a:lnTo>
                    <a:pt x="8" y="12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7" name="Freeform 131"/>
            <p:cNvSpPr>
              <a:spLocks/>
            </p:cNvSpPr>
            <p:nvPr/>
          </p:nvSpPr>
          <p:spPr bwMode="auto">
            <a:xfrm>
              <a:off x="4240" y="2650"/>
              <a:ext cx="73" cy="63"/>
            </a:xfrm>
            <a:custGeom>
              <a:avLst/>
              <a:gdLst/>
              <a:ahLst/>
              <a:cxnLst>
                <a:cxn ang="0">
                  <a:pos x="8" y="121"/>
                </a:cxn>
                <a:cxn ang="0">
                  <a:pos x="0" y="89"/>
                </a:cxn>
                <a:cxn ang="0">
                  <a:pos x="1" y="62"/>
                </a:cxn>
                <a:cxn ang="0">
                  <a:pos x="10" y="39"/>
                </a:cxn>
                <a:cxn ang="0">
                  <a:pos x="27" y="20"/>
                </a:cxn>
                <a:cxn ang="0">
                  <a:pos x="48" y="8"/>
                </a:cxn>
                <a:cxn ang="0">
                  <a:pos x="76" y="0"/>
                </a:cxn>
                <a:cxn ang="0">
                  <a:pos x="107" y="0"/>
                </a:cxn>
                <a:cxn ang="0">
                  <a:pos x="142" y="6"/>
                </a:cxn>
                <a:cxn ang="0">
                  <a:pos x="145" y="8"/>
                </a:cxn>
                <a:cxn ang="0">
                  <a:pos x="145" y="10"/>
                </a:cxn>
                <a:cxn ang="0">
                  <a:pos x="143" y="13"/>
                </a:cxn>
                <a:cxn ang="0">
                  <a:pos x="141" y="13"/>
                </a:cxn>
                <a:cxn ang="0">
                  <a:pos x="109" y="8"/>
                </a:cxn>
                <a:cxn ang="0">
                  <a:pos x="84" y="8"/>
                </a:cxn>
                <a:cxn ang="0">
                  <a:pos x="58" y="14"/>
                </a:cxn>
                <a:cxn ang="0">
                  <a:pos x="39" y="25"/>
                </a:cxn>
                <a:cxn ang="0">
                  <a:pos x="25" y="42"/>
                </a:cxn>
                <a:cxn ang="0">
                  <a:pos x="16" y="63"/>
                </a:cxn>
                <a:cxn ang="0">
                  <a:pos x="15" y="88"/>
                </a:cxn>
                <a:cxn ang="0">
                  <a:pos x="24" y="114"/>
                </a:cxn>
                <a:cxn ang="0">
                  <a:pos x="24" y="121"/>
                </a:cxn>
                <a:cxn ang="0">
                  <a:pos x="18" y="124"/>
                </a:cxn>
                <a:cxn ang="0">
                  <a:pos x="13" y="126"/>
                </a:cxn>
                <a:cxn ang="0">
                  <a:pos x="8" y="121"/>
                </a:cxn>
              </a:cxnLst>
              <a:rect l="0" t="0" r="r" b="b"/>
              <a:pathLst>
                <a:path w="145" h="126">
                  <a:moveTo>
                    <a:pt x="8" y="121"/>
                  </a:moveTo>
                  <a:lnTo>
                    <a:pt x="0" y="89"/>
                  </a:lnTo>
                  <a:lnTo>
                    <a:pt x="1" y="62"/>
                  </a:lnTo>
                  <a:lnTo>
                    <a:pt x="10" y="39"/>
                  </a:lnTo>
                  <a:lnTo>
                    <a:pt x="27" y="20"/>
                  </a:lnTo>
                  <a:lnTo>
                    <a:pt x="48" y="8"/>
                  </a:lnTo>
                  <a:lnTo>
                    <a:pt x="76" y="0"/>
                  </a:lnTo>
                  <a:lnTo>
                    <a:pt x="107" y="0"/>
                  </a:lnTo>
                  <a:lnTo>
                    <a:pt x="142" y="6"/>
                  </a:lnTo>
                  <a:lnTo>
                    <a:pt x="145" y="8"/>
                  </a:lnTo>
                  <a:lnTo>
                    <a:pt x="145" y="10"/>
                  </a:lnTo>
                  <a:lnTo>
                    <a:pt x="143" y="13"/>
                  </a:lnTo>
                  <a:lnTo>
                    <a:pt x="141" y="13"/>
                  </a:lnTo>
                  <a:lnTo>
                    <a:pt x="109" y="8"/>
                  </a:lnTo>
                  <a:lnTo>
                    <a:pt x="84" y="8"/>
                  </a:lnTo>
                  <a:lnTo>
                    <a:pt x="58" y="14"/>
                  </a:lnTo>
                  <a:lnTo>
                    <a:pt x="39" y="25"/>
                  </a:lnTo>
                  <a:lnTo>
                    <a:pt x="25" y="42"/>
                  </a:lnTo>
                  <a:lnTo>
                    <a:pt x="16" y="63"/>
                  </a:lnTo>
                  <a:lnTo>
                    <a:pt x="15" y="88"/>
                  </a:lnTo>
                  <a:lnTo>
                    <a:pt x="24" y="114"/>
                  </a:lnTo>
                  <a:lnTo>
                    <a:pt x="24" y="121"/>
                  </a:lnTo>
                  <a:lnTo>
                    <a:pt x="18" y="124"/>
                  </a:lnTo>
                  <a:lnTo>
                    <a:pt x="13" y="126"/>
                  </a:lnTo>
                  <a:lnTo>
                    <a:pt x="8" y="121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8" name="Freeform 132"/>
            <p:cNvSpPr>
              <a:spLocks/>
            </p:cNvSpPr>
            <p:nvPr/>
          </p:nvSpPr>
          <p:spPr bwMode="auto">
            <a:xfrm>
              <a:off x="4337" y="2585"/>
              <a:ext cx="74" cy="62"/>
            </a:xfrm>
            <a:custGeom>
              <a:avLst/>
              <a:gdLst/>
              <a:ahLst/>
              <a:cxnLst>
                <a:cxn ang="0">
                  <a:pos x="8" y="121"/>
                </a:cxn>
                <a:cxn ang="0">
                  <a:pos x="0" y="89"/>
                </a:cxn>
                <a:cxn ang="0">
                  <a:pos x="1" y="62"/>
                </a:cxn>
                <a:cxn ang="0">
                  <a:pos x="10" y="40"/>
                </a:cxn>
                <a:cxn ang="0">
                  <a:pos x="27" y="21"/>
                </a:cxn>
                <a:cxn ang="0">
                  <a:pos x="50" y="8"/>
                </a:cxn>
                <a:cxn ang="0">
                  <a:pos x="78" y="0"/>
                </a:cxn>
                <a:cxn ang="0">
                  <a:pos x="111" y="0"/>
                </a:cxn>
                <a:cxn ang="0">
                  <a:pos x="147" y="7"/>
                </a:cxn>
                <a:cxn ang="0">
                  <a:pos x="149" y="8"/>
                </a:cxn>
                <a:cxn ang="0">
                  <a:pos x="149" y="10"/>
                </a:cxn>
                <a:cxn ang="0">
                  <a:pos x="149" y="13"/>
                </a:cxn>
                <a:cxn ang="0">
                  <a:pos x="145" y="13"/>
                </a:cxn>
                <a:cxn ang="0">
                  <a:pos x="113" y="8"/>
                </a:cxn>
                <a:cxn ang="0">
                  <a:pos x="84" y="8"/>
                </a:cxn>
                <a:cxn ang="0">
                  <a:pos x="60" y="14"/>
                </a:cxn>
                <a:cxn ang="0">
                  <a:pos x="39" y="26"/>
                </a:cxn>
                <a:cxn ang="0">
                  <a:pos x="24" y="42"/>
                </a:cxn>
                <a:cxn ang="0">
                  <a:pos x="17" y="64"/>
                </a:cxn>
                <a:cxn ang="0">
                  <a:pos x="15" y="88"/>
                </a:cxn>
                <a:cxn ang="0">
                  <a:pos x="23" y="114"/>
                </a:cxn>
                <a:cxn ang="0">
                  <a:pos x="23" y="121"/>
                </a:cxn>
                <a:cxn ang="0">
                  <a:pos x="18" y="125"/>
                </a:cxn>
                <a:cxn ang="0">
                  <a:pos x="13" y="126"/>
                </a:cxn>
                <a:cxn ang="0">
                  <a:pos x="8" y="121"/>
                </a:cxn>
              </a:cxnLst>
              <a:rect l="0" t="0" r="r" b="b"/>
              <a:pathLst>
                <a:path w="149" h="126">
                  <a:moveTo>
                    <a:pt x="8" y="121"/>
                  </a:moveTo>
                  <a:lnTo>
                    <a:pt x="0" y="89"/>
                  </a:lnTo>
                  <a:lnTo>
                    <a:pt x="1" y="62"/>
                  </a:lnTo>
                  <a:lnTo>
                    <a:pt x="10" y="40"/>
                  </a:lnTo>
                  <a:lnTo>
                    <a:pt x="27" y="21"/>
                  </a:lnTo>
                  <a:lnTo>
                    <a:pt x="50" y="8"/>
                  </a:lnTo>
                  <a:lnTo>
                    <a:pt x="78" y="0"/>
                  </a:lnTo>
                  <a:lnTo>
                    <a:pt x="111" y="0"/>
                  </a:lnTo>
                  <a:lnTo>
                    <a:pt x="147" y="7"/>
                  </a:lnTo>
                  <a:lnTo>
                    <a:pt x="149" y="8"/>
                  </a:lnTo>
                  <a:lnTo>
                    <a:pt x="149" y="10"/>
                  </a:lnTo>
                  <a:lnTo>
                    <a:pt x="149" y="13"/>
                  </a:lnTo>
                  <a:lnTo>
                    <a:pt x="145" y="13"/>
                  </a:lnTo>
                  <a:lnTo>
                    <a:pt x="113" y="8"/>
                  </a:lnTo>
                  <a:lnTo>
                    <a:pt x="84" y="8"/>
                  </a:lnTo>
                  <a:lnTo>
                    <a:pt x="60" y="14"/>
                  </a:lnTo>
                  <a:lnTo>
                    <a:pt x="39" y="26"/>
                  </a:lnTo>
                  <a:lnTo>
                    <a:pt x="24" y="42"/>
                  </a:lnTo>
                  <a:lnTo>
                    <a:pt x="17" y="64"/>
                  </a:lnTo>
                  <a:lnTo>
                    <a:pt x="15" y="88"/>
                  </a:lnTo>
                  <a:lnTo>
                    <a:pt x="23" y="114"/>
                  </a:lnTo>
                  <a:lnTo>
                    <a:pt x="23" y="121"/>
                  </a:lnTo>
                  <a:lnTo>
                    <a:pt x="18" y="125"/>
                  </a:lnTo>
                  <a:lnTo>
                    <a:pt x="13" y="126"/>
                  </a:lnTo>
                  <a:lnTo>
                    <a:pt x="8" y="12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49" name="Freeform 133"/>
            <p:cNvSpPr>
              <a:spLocks/>
            </p:cNvSpPr>
            <p:nvPr/>
          </p:nvSpPr>
          <p:spPr bwMode="auto">
            <a:xfrm>
              <a:off x="4337" y="2585"/>
              <a:ext cx="74" cy="62"/>
            </a:xfrm>
            <a:custGeom>
              <a:avLst/>
              <a:gdLst/>
              <a:ahLst/>
              <a:cxnLst>
                <a:cxn ang="0">
                  <a:pos x="8" y="121"/>
                </a:cxn>
                <a:cxn ang="0">
                  <a:pos x="0" y="89"/>
                </a:cxn>
                <a:cxn ang="0">
                  <a:pos x="1" y="62"/>
                </a:cxn>
                <a:cxn ang="0">
                  <a:pos x="10" y="40"/>
                </a:cxn>
                <a:cxn ang="0">
                  <a:pos x="27" y="21"/>
                </a:cxn>
                <a:cxn ang="0">
                  <a:pos x="50" y="8"/>
                </a:cxn>
                <a:cxn ang="0">
                  <a:pos x="78" y="0"/>
                </a:cxn>
                <a:cxn ang="0">
                  <a:pos x="111" y="0"/>
                </a:cxn>
                <a:cxn ang="0">
                  <a:pos x="147" y="7"/>
                </a:cxn>
                <a:cxn ang="0">
                  <a:pos x="149" y="8"/>
                </a:cxn>
                <a:cxn ang="0">
                  <a:pos x="149" y="10"/>
                </a:cxn>
                <a:cxn ang="0">
                  <a:pos x="149" y="13"/>
                </a:cxn>
                <a:cxn ang="0">
                  <a:pos x="145" y="13"/>
                </a:cxn>
                <a:cxn ang="0">
                  <a:pos x="113" y="8"/>
                </a:cxn>
                <a:cxn ang="0">
                  <a:pos x="84" y="8"/>
                </a:cxn>
                <a:cxn ang="0">
                  <a:pos x="60" y="14"/>
                </a:cxn>
                <a:cxn ang="0">
                  <a:pos x="39" y="26"/>
                </a:cxn>
                <a:cxn ang="0">
                  <a:pos x="24" y="42"/>
                </a:cxn>
                <a:cxn ang="0">
                  <a:pos x="17" y="64"/>
                </a:cxn>
                <a:cxn ang="0">
                  <a:pos x="15" y="88"/>
                </a:cxn>
                <a:cxn ang="0">
                  <a:pos x="23" y="114"/>
                </a:cxn>
                <a:cxn ang="0">
                  <a:pos x="23" y="121"/>
                </a:cxn>
                <a:cxn ang="0">
                  <a:pos x="18" y="125"/>
                </a:cxn>
                <a:cxn ang="0">
                  <a:pos x="13" y="126"/>
                </a:cxn>
                <a:cxn ang="0">
                  <a:pos x="8" y="121"/>
                </a:cxn>
              </a:cxnLst>
              <a:rect l="0" t="0" r="r" b="b"/>
              <a:pathLst>
                <a:path w="149" h="126">
                  <a:moveTo>
                    <a:pt x="8" y="121"/>
                  </a:moveTo>
                  <a:lnTo>
                    <a:pt x="0" y="89"/>
                  </a:lnTo>
                  <a:lnTo>
                    <a:pt x="1" y="62"/>
                  </a:lnTo>
                  <a:lnTo>
                    <a:pt x="10" y="40"/>
                  </a:lnTo>
                  <a:lnTo>
                    <a:pt x="27" y="21"/>
                  </a:lnTo>
                  <a:lnTo>
                    <a:pt x="50" y="8"/>
                  </a:lnTo>
                  <a:lnTo>
                    <a:pt x="78" y="0"/>
                  </a:lnTo>
                  <a:lnTo>
                    <a:pt x="111" y="0"/>
                  </a:lnTo>
                  <a:lnTo>
                    <a:pt x="147" y="7"/>
                  </a:lnTo>
                  <a:lnTo>
                    <a:pt x="149" y="8"/>
                  </a:lnTo>
                  <a:lnTo>
                    <a:pt x="149" y="10"/>
                  </a:lnTo>
                  <a:lnTo>
                    <a:pt x="149" y="13"/>
                  </a:lnTo>
                  <a:lnTo>
                    <a:pt x="145" y="13"/>
                  </a:lnTo>
                  <a:lnTo>
                    <a:pt x="113" y="8"/>
                  </a:lnTo>
                  <a:lnTo>
                    <a:pt x="84" y="8"/>
                  </a:lnTo>
                  <a:lnTo>
                    <a:pt x="60" y="14"/>
                  </a:lnTo>
                  <a:lnTo>
                    <a:pt x="39" y="26"/>
                  </a:lnTo>
                  <a:lnTo>
                    <a:pt x="24" y="42"/>
                  </a:lnTo>
                  <a:lnTo>
                    <a:pt x="17" y="64"/>
                  </a:lnTo>
                  <a:lnTo>
                    <a:pt x="15" y="88"/>
                  </a:lnTo>
                  <a:lnTo>
                    <a:pt x="23" y="114"/>
                  </a:lnTo>
                  <a:lnTo>
                    <a:pt x="23" y="121"/>
                  </a:lnTo>
                  <a:lnTo>
                    <a:pt x="18" y="125"/>
                  </a:lnTo>
                  <a:lnTo>
                    <a:pt x="13" y="126"/>
                  </a:lnTo>
                  <a:lnTo>
                    <a:pt x="8" y="121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0" name="Freeform 134"/>
            <p:cNvSpPr>
              <a:spLocks/>
            </p:cNvSpPr>
            <p:nvPr/>
          </p:nvSpPr>
          <p:spPr bwMode="auto">
            <a:xfrm>
              <a:off x="4600" y="2721"/>
              <a:ext cx="198" cy="75"/>
            </a:xfrm>
            <a:custGeom>
              <a:avLst/>
              <a:gdLst/>
              <a:ahLst/>
              <a:cxnLst>
                <a:cxn ang="0">
                  <a:pos x="18" y="97"/>
                </a:cxn>
                <a:cxn ang="0">
                  <a:pos x="38" y="107"/>
                </a:cxn>
                <a:cxn ang="0">
                  <a:pos x="60" y="114"/>
                </a:cxn>
                <a:cxn ang="0">
                  <a:pos x="82" y="121"/>
                </a:cxn>
                <a:cxn ang="0">
                  <a:pos x="105" y="126"/>
                </a:cxn>
                <a:cxn ang="0">
                  <a:pos x="128" y="130"/>
                </a:cxn>
                <a:cxn ang="0">
                  <a:pos x="151" y="132"/>
                </a:cxn>
                <a:cxn ang="0">
                  <a:pos x="176" y="132"/>
                </a:cxn>
                <a:cxn ang="0">
                  <a:pos x="198" y="132"/>
                </a:cxn>
                <a:cxn ang="0">
                  <a:pos x="221" y="130"/>
                </a:cxn>
                <a:cxn ang="0">
                  <a:pos x="245" y="127"/>
                </a:cxn>
                <a:cxn ang="0">
                  <a:pos x="268" y="123"/>
                </a:cxn>
                <a:cxn ang="0">
                  <a:pos x="291" y="117"/>
                </a:cxn>
                <a:cxn ang="0">
                  <a:pos x="312" y="111"/>
                </a:cxn>
                <a:cxn ang="0">
                  <a:pos x="335" y="103"/>
                </a:cxn>
                <a:cxn ang="0">
                  <a:pos x="355" y="95"/>
                </a:cxn>
                <a:cxn ang="0">
                  <a:pos x="376" y="85"/>
                </a:cxn>
                <a:cxn ang="0">
                  <a:pos x="366" y="69"/>
                </a:cxn>
                <a:cxn ang="0">
                  <a:pos x="354" y="59"/>
                </a:cxn>
                <a:cxn ang="0">
                  <a:pos x="339" y="48"/>
                </a:cxn>
                <a:cxn ang="0">
                  <a:pos x="322" y="42"/>
                </a:cxn>
                <a:cxn ang="0">
                  <a:pos x="300" y="37"/>
                </a:cxn>
                <a:cxn ang="0">
                  <a:pos x="273" y="34"/>
                </a:cxn>
                <a:cxn ang="0">
                  <a:pos x="240" y="33"/>
                </a:cxn>
                <a:cxn ang="0">
                  <a:pos x="199" y="33"/>
                </a:cxn>
                <a:cxn ang="0">
                  <a:pos x="187" y="28"/>
                </a:cxn>
                <a:cxn ang="0">
                  <a:pos x="183" y="17"/>
                </a:cxn>
                <a:cxn ang="0">
                  <a:pos x="187" y="5"/>
                </a:cxn>
                <a:cxn ang="0">
                  <a:pos x="199" y="0"/>
                </a:cxn>
                <a:cxn ang="0">
                  <a:pos x="246" y="1"/>
                </a:cxn>
                <a:cxn ang="0">
                  <a:pos x="284" y="7"/>
                </a:cxn>
                <a:cxn ang="0">
                  <a:pos x="314" y="14"/>
                </a:cxn>
                <a:cxn ang="0">
                  <a:pos x="338" y="26"/>
                </a:cxn>
                <a:cxn ang="0">
                  <a:pos x="357" y="38"/>
                </a:cxn>
                <a:cxn ang="0">
                  <a:pos x="372" y="55"/>
                </a:cxn>
                <a:cxn ang="0">
                  <a:pos x="385" y="71"/>
                </a:cxn>
                <a:cxn ang="0">
                  <a:pos x="396" y="92"/>
                </a:cxn>
                <a:cxn ang="0">
                  <a:pos x="375" y="102"/>
                </a:cxn>
                <a:cxn ang="0">
                  <a:pos x="352" y="112"/>
                </a:cxn>
                <a:cxn ang="0">
                  <a:pos x="329" y="120"/>
                </a:cxn>
                <a:cxn ang="0">
                  <a:pos x="305" y="128"/>
                </a:cxn>
                <a:cxn ang="0">
                  <a:pos x="279" y="135"/>
                </a:cxn>
                <a:cxn ang="0">
                  <a:pos x="256" y="140"/>
                </a:cxn>
                <a:cxn ang="0">
                  <a:pos x="230" y="145"/>
                </a:cxn>
                <a:cxn ang="0">
                  <a:pos x="203" y="148"/>
                </a:cxn>
                <a:cxn ang="0">
                  <a:pos x="178" y="150"/>
                </a:cxn>
                <a:cxn ang="0">
                  <a:pos x="152" y="150"/>
                </a:cxn>
                <a:cxn ang="0">
                  <a:pos x="127" y="149"/>
                </a:cxn>
                <a:cxn ang="0">
                  <a:pos x="101" y="146"/>
                </a:cxn>
                <a:cxn ang="0">
                  <a:pos x="77" y="141"/>
                </a:cxn>
                <a:cxn ang="0">
                  <a:pos x="53" y="135"/>
                </a:cxn>
                <a:cxn ang="0">
                  <a:pos x="29" y="127"/>
                </a:cxn>
                <a:cxn ang="0">
                  <a:pos x="6" y="117"/>
                </a:cxn>
                <a:cxn ang="0">
                  <a:pos x="0" y="111"/>
                </a:cxn>
                <a:cxn ang="0">
                  <a:pos x="1" y="102"/>
                </a:cxn>
                <a:cxn ang="0">
                  <a:pos x="7" y="97"/>
                </a:cxn>
                <a:cxn ang="0">
                  <a:pos x="18" y="97"/>
                </a:cxn>
              </a:cxnLst>
              <a:rect l="0" t="0" r="r" b="b"/>
              <a:pathLst>
                <a:path w="396" h="150">
                  <a:moveTo>
                    <a:pt x="18" y="97"/>
                  </a:moveTo>
                  <a:lnTo>
                    <a:pt x="38" y="107"/>
                  </a:lnTo>
                  <a:lnTo>
                    <a:pt x="60" y="114"/>
                  </a:lnTo>
                  <a:lnTo>
                    <a:pt x="82" y="121"/>
                  </a:lnTo>
                  <a:lnTo>
                    <a:pt x="105" y="126"/>
                  </a:lnTo>
                  <a:lnTo>
                    <a:pt x="128" y="130"/>
                  </a:lnTo>
                  <a:lnTo>
                    <a:pt x="151" y="132"/>
                  </a:lnTo>
                  <a:lnTo>
                    <a:pt x="176" y="132"/>
                  </a:lnTo>
                  <a:lnTo>
                    <a:pt x="198" y="132"/>
                  </a:lnTo>
                  <a:lnTo>
                    <a:pt x="221" y="130"/>
                  </a:lnTo>
                  <a:lnTo>
                    <a:pt x="245" y="127"/>
                  </a:lnTo>
                  <a:lnTo>
                    <a:pt x="268" y="123"/>
                  </a:lnTo>
                  <a:lnTo>
                    <a:pt x="291" y="117"/>
                  </a:lnTo>
                  <a:lnTo>
                    <a:pt x="312" y="111"/>
                  </a:lnTo>
                  <a:lnTo>
                    <a:pt x="335" y="103"/>
                  </a:lnTo>
                  <a:lnTo>
                    <a:pt x="355" y="95"/>
                  </a:lnTo>
                  <a:lnTo>
                    <a:pt x="376" y="85"/>
                  </a:lnTo>
                  <a:lnTo>
                    <a:pt x="366" y="69"/>
                  </a:lnTo>
                  <a:lnTo>
                    <a:pt x="354" y="59"/>
                  </a:lnTo>
                  <a:lnTo>
                    <a:pt x="339" y="48"/>
                  </a:lnTo>
                  <a:lnTo>
                    <a:pt x="322" y="42"/>
                  </a:lnTo>
                  <a:lnTo>
                    <a:pt x="300" y="37"/>
                  </a:lnTo>
                  <a:lnTo>
                    <a:pt x="273" y="34"/>
                  </a:lnTo>
                  <a:lnTo>
                    <a:pt x="240" y="33"/>
                  </a:lnTo>
                  <a:lnTo>
                    <a:pt x="199" y="33"/>
                  </a:lnTo>
                  <a:lnTo>
                    <a:pt x="187" y="28"/>
                  </a:lnTo>
                  <a:lnTo>
                    <a:pt x="183" y="17"/>
                  </a:lnTo>
                  <a:lnTo>
                    <a:pt x="187" y="5"/>
                  </a:lnTo>
                  <a:lnTo>
                    <a:pt x="199" y="0"/>
                  </a:lnTo>
                  <a:lnTo>
                    <a:pt x="246" y="1"/>
                  </a:lnTo>
                  <a:lnTo>
                    <a:pt x="284" y="7"/>
                  </a:lnTo>
                  <a:lnTo>
                    <a:pt x="314" y="14"/>
                  </a:lnTo>
                  <a:lnTo>
                    <a:pt x="338" y="26"/>
                  </a:lnTo>
                  <a:lnTo>
                    <a:pt x="357" y="38"/>
                  </a:lnTo>
                  <a:lnTo>
                    <a:pt x="372" y="55"/>
                  </a:lnTo>
                  <a:lnTo>
                    <a:pt x="385" y="71"/>
                  </a:lnTo>
                  <a:lnTo>
                    <a:pt x="396" y="92"/>
                  </a:lnTo>
                  <a:lnTo>
                    <a:pt x="375" y="102"/>
                  </a:lnTo>
                  <a:lnTo>
                    <a:pt x="352" y="112"/>
                  </a:lnTo>
                  <a:lnTo>
                    <a:pt x="329" y="120"/>
                  </a:lnTo>
                  <a:lnTo>
                    <a:pt x="305" y="128"/>
                  </a:lnTo>
                  <a:lnTo>
                    <a:pt x="279" y="135"/>
                  </a:lnTo>
                  <a:lnTo>
                    <a:pt x="256" y="140"/>
                  </a:lnTo>
                  <a:lnTo>
                    <a:pt x="230" y="145"/>
                  </a:lnTo>
                  <a:lnTo>
                    <a:pt x="203" y="148"/>
                  </a:lnTo>
                  <a:lnTo>
                    <a:pt x="178" y="150"/>
                  </a:lnTo>
                  <a:lnTo>
                    <a:pt x="152" y="150"/>
                  </a:lnTo>
                  <a:lnTo>
                    <a:pt x="127" y="149"/>
                  </a:lnTo>
                  <a:lnTo>
                    <a:pt x="101" y="146"/>
                  </a:lnTo>
                  <a:lnTo>
                    <a:pt x="77" y="141"/>
                  </a:lnTo>
                  <a:lnTo>
                    <a:pt x="53" y="135"/>
                  </a:lnTo>
                  <a:lnTo>
                    <a:pt x="29" y="127"/>
                  </a:lnTo>
                  <a:lnTo>
                    <a:pt x="6" y="117"/>
                  </a:lnTo>
                  <a:lnTo>
                    <a:pt x="0" y="111"/>
                  </a:lnTo>
                  <a:lnTo>
                    <a:pt x="1" y="102"/>
                  </a:lnTo>
                  <a:lnTo>
                    <a:pt x="7" y="97"/>
                  </a:lnTo>
                  <a:lnTo>
                    <a:pt x="18" y="97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1" name="Freeform 135"/>
            <p:cNvSpPr>
              <a:spLocks/>
            </p:cNvSpPr>
            <p:nvPr/>
          </p:nvSpPr>
          <p:spPr bwMode="auto">
            <a:xfrm>
              <a:off x="4600" y="2721"/>
              <a:ext cx="198" cy="75"/>
            </a:xfrm>
            <a:custGeom>
              <a:avLst/>
              <a:gdLst/>
              <a:ahLst/>
              <a:cxnLst>
                <a:cxn ang="0">
                  <a:pos x="18" y="97"/>
                </a:cxn>
                <a:cxn ang="0">
                  <a:pos x="38" y="107"/>
                </a:cxn>
                <a:cxn ang="0">
                  <a:pos x="60" y="114"/>
                </a:cxn>
                <a:cxn ang="0">
                  <a:pos x="82" y="121"/>
                </a:cxn>
                <a:cxn ang="0">
                  <a:pos x="105" y="126"/>
                </a:cxn>
                <a:cxn ang="0">
                  <a:pos x="128" y="130"/>
                </a:cxn>
                <a:cxn ang="0">
                  <a:pos x="151" y="132"/>
                </a:cxn>
                <a:cxn ang="0">
                  <a:pos x="176" y="132"/>
                </a:cxn>
                <a:cxn ang="0">
                  <a:pos x="198" y="132"/>
                </a:cxn>
                <a:cxn ang="0">
                  <a:pos x="221" y="130"/>
                </a:cxn>
                <a:cxn ang="0">
                  <a:pos x="245" y="127"/>
                </a:cxn>
                <a:cxn ang="0">
                  <a:pos x="268" y="123"/>
                </a:cxn>
                <a:cxn ang="0">
                  <a:pos x="291" y="117"/>
                </a:cxn>
                <a:cxn ang="0">
                  <a:pos x="312" y="111"/>
                </a:cxn>
                <a:cxn ang="0">
                  <a:pos x="335" y="103"/>
                </a:cxn>
                <a:cxn ang="0">
                  <a:pos x="355" y="95"/>
                </a:cxn>
                <a:cxn ang="0">
                  <a:pos x="376" y="85"/>
                </a:cxn>
                <a:cxn ang="0">
                  <a:pos x="366" y="69"/>
                </a:cxn>
                <a:cxn ang="0">
                  <a:pos x="354" y="59"/>
                </a:cxn>
                <a:cxn ang="0">
                  <a:pos x="339" y="48"/>
                </a:cxn>
                <a:cxn ang="0">
                  <a:pos x="322" y="42"/>
                </a:cxn>
                <a:cxn ang="0">
                  <a:pos x="300" y="37"/>
                </a:cxn>
                <a:cxn ang="0">
                  <a:pos x="273" y="34"/>
                </a:cxn>
                <a:cxn ang="0">
                  <a:pos x="240" y="33"/>
                </a:cxn>
                <a:cxn ang="0">
                  <a:pos x="199" y="33"/>
                </a:cxn>
                <a:cxn ang="0">
                  <a:pos x="187" y="28"/>
                </a:cxn>
                <a:cxn ang="0">
                  <a:pos x="183" y="17"/>
                </a:cxn>
                <a:cxn ang="0">
                  <a:pos x="187" y="5"/>
                </a:cxn>
                <a:cxn ang="0">
                  <a:pos x="199" y="0"/>
                </a:cxn>
                <a:cxn ang="0">
                  <a:pos x="246" y="1"/>
                </a:cxn>
                <a:cxn ang="0">
                  <a:pos x="284" y="7"/>
                </a:cxn>
                <a:cxn ang="0">
                  <a:pos x="314" y="14"/>
                </a:cxn>
                <a:cxn ang="0">
                  <a:pos x="338" y="26"/>
                </a:cxn>
                <a:cxn ang="0">
                  <a:pos x="357" y="38"/>
                </a:cxn>
                <a:cxn ang="0">
                  <a:pos x="372" y="55"/>
                </a:cxn>
                <a:cxn ang="0">
                  <a:pos x="385" y="71"/>
                </a:cxn>
                <a:cxn ang="0">
                  <a:pos x="396" y="92"/>
                </a:cxn>
                <a:cxn ang="0">
                  <a:pos x="375" y="102"/>
                </a:cxn>
                <a:cxn ang="0">
                  <a:pos x="352" y="112"/>
                </a:cxn>
                <a:cxn ang="0">
                  <a:pos x="329" y="120"/>
                </a:cxn>
                <a:cxn ang="0">
                  <a:pos x="305" y="128"/>
                </a:cxn>
                <a:cxn ang="0">
                  <a:pos x="279" y="135"/>
                </a:cxn>
                <a:cxn ang="0">
                  <a:pos x="256" y="140"/>
                </a:cxn>
                <a:cxn ang="0">
                  <a:pos x="230" y="145"/>
                </a:cxn>
                <a:cxn ang="0">
                  <a:pos x="203" y="148"/>
                </a:cxn>
                <a:cxn ang="0">
                  <a:pos x="178" y="150"/>
                </a:cxn>
                <a:cxn ang="0">
                  <a:pos x="152" y="150"/>
                </a:cxn>
                <a:cxn ang="0">
                  <a:pos x="127" y="149"/>
                </a:cxn>
                <a:cxn ang="0">
                  <a:pos x="101" y="146"/>
                </a:cxn>
                <a:cxn ang="0">
                  <a:pos x="77" y="141"/>
                </a:cxn>
                <a:cxn ang="0">
                  <a:pos x="53" y="135"/>
                </a:cxn>
                <a:cxn ang="0">
                  <a:pos x="29" y="127"/>
                </a:cxn>
                <a:cxn ang="0">
                  <a:pos x="6" y="117"/>
                </a:cxn>
                <a:cxn ang="0">
                  <a:pos x="0" y="111"/>
                </a:cxn>
                <a:cxn ang="0">
                  <a:pos x="1" y="102"/>
                </a:cxn>
                <a:cxn ang="0">
                  <a:pos x="7" y="97"/>
                </a:cxn>
                <a:cxn ang="0">
                  <a:pos x="18" y="97"/>
                </a:cxn>
              </a:cxnLst>
              <a:rect l="0" t="0" r="r" b="b"/>
              <a:pathLst>
                <a:path w="396" h="150">
                  <a:moveTo>
                    <a:pt x="18" y="97"/>
                  </a:moveTo>
                  <a:lnTo>
                    <a:pt x="38" y="107"/>
                  </a:lnTo>
                  <a:lnTo>
                    <a:pt x="60" y="114"/>
                  </a:lnTo>
                  <a:lnTo>
                    <a:pt x="82" y="121"/>
                  </a:lnTo>
                  <a:lnTo>
                    <a:pt x="105" y="126"/>
                  </a:lnTo>
                  <a:lnTo>
                    <a:pt x="128" y="130"/>
                  </a:lnTo>
                  <a:lnTo>
                    <a:pt x="151" y="132"/>
                  </a:lnTo>
                  <a:lnTo>
                    <a:pt x="176" y="132"/>
                  </a:lnTo>
                  <a:lnTo>
                    <a:pt x="198" y="132"/>
                  </a:lnTo>
                  <a:lnTo>
                    <a:pt x="221" y="130"/>
                  </a:lnTo>
                  <a:lnTo>
                    <a:pt x="245" y="127"/>
                  </a:lnTo>
                  <a:lnTo>
                    <a:pt x="268" y="123"/>
                  </a:lnTo>
                  <a:lnTo>
                    <a:pt x="291" y="117"/>
                  </a:lnTo>
                  <a:lnTo>
                    <a:pt x="312" y="111"/>
                  </a:lnTo>
                  <a:lnTo>
                    <a:pt x="335" y="103"/>
                  </a:lnTo>
                  <a:lnTo>
                    <a:pt x="355" y="95"/>
                  </a:lnTo>
                  <a:lnTo>
                    <a:pt x="376" y="85"/>
                  </a:lnTo>
                  <a:lnTo>
                    <a:pt x="366" y="69"/>
                  </a:lnTo>
                  <a:lnTo>
                    <a:pt x="354" y="59"/>
                  </a:lnTo>
                  <a:lnTo>
                    <a:pt x="339" y="48"/>
                  </a:lnTo>
                  <a:lnTo>
                    <a:pt x="322" y="42"/>
                  </a:lnTo>
                  <a:lnTo>
                    <a:pt x="300" y="37"/>
                  </a:lnTo>
                  <a:lnTo>
                    <a:pt x="273" y="34"/>
                  </a:lnTo>
                  <a:lnTo>
                    <a:pt x="240" y="33"/>
                  </a:lnTo>
                  <a:lnTo>
                    <a:pt x="199" y="33"/>
                  </a:lnTo>
                  <a:lnTo>
                    <a:pt x="187" y="28"/>
                  </a:lnTo>
                  <a:lnTo>
                    <a:pt x="183" y="17"/>
                  </a:lnTo>
                  <a:lnTo>
                    <a:pt x="187" y="5"/>
                  </a:lnTo>
                  <a:lnTo>
                    <a:pt x="199" y="0"/>
                  </a:lnTo>
                  <a:lnTo>
                    <a:pt x="246" y="1"/>
                  </a:lnTo>
                  <a:lnTo>
                    <a:pt x="284" y="7"/>
                  </a:lnTo>
                  <a:lnTo>
                    <a:pt x="314" y="14"/>
                  </a:lnTo>
                  <a:lnTo>
                    <a:pt x="338" y="26"/>
                  </a:lnTo>
                  <a:lnTo>
                    <a:pt x="357" y="38"/>
                  </a:lnTo>
                  <a:lnTo>
                    <a:pt x="372" y="55"/>
                  </a:lnTo>
                  <a:lnTo>
                    <a:pt x="385" y="71"/>
                  </a:lnTo>
                  <a:lnTo>
                    <a:pt x="396" y="92"/>
                  </a:lnTo>
                  <a:lnTo>
                    <a:pt x="375" y="102"/>
                  </a:lnTo>
                  <a:lnTo>
                    <a:pt x="352" y="112"/>
                  </a:lnTo>
                  <a:lnTo>
                    <a:pt x="329" y="120"/>
                  </a:lnTo>
                  <a:lnTo>
                    <a:pt x="305" y="128"/>
                  </a:lnTo>
                  <a:lnTo>
                    <a:pt x="279" y="135"/>
                  </a:lnTo>
                  <a:lnTo>
                    <a:pt x="256" y="140"/>
                  </a:lnTo>
                  <a:lnTo>
                    <a:pt x="230" y="145"/>
                  </a:lnTo>
                  <a:lnTo>
                    <a:pt x="203" y="148"/>
                  </a:lnTo>
                  <a:lnTo>
                    <a:pt x="178" y="150"/>
                  </a:lnTo>
                  <a:lnTo>
                    <a:pt x="152" y="150"/>
                  </a:lnTo>
                  <a:lnTo>
                    <a:pt x="127" y="149"/>
                  </a:lnTo>
                  <a:lnTo>
                    <a:pt x="101" y="146"/>
                  </a:lnTo>
                  <a:lnTo>
                    <a:pt x="77" y="141"/>
                  </a:lnTo>
                  <a:lnTo>
                    <a:pt x="53" y="135"/>
                  </a:lnTo>
                  <a:lnTo>
                    <a:pt x="29" y="127"/>
                  </a:lnTo>
                  <a:lnTo>
                    <a:pt x="6" y="117"/>
                  </a:lnTo>
                  <a:lnTo>
                    <a:pt x="0" y="111"/>
                  </a:lnTo>
                  <a:lnTo>
                    <a:pt x="1" y="102"/>
                  </a:lnTo>
                  <a:lnTo>
                    <a:pt x="7" y="97"/>
                  </a:lnTo>
                  <a:lnTo>
                    <a:pt x="18" y="97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2" name="Freeform 136"/>
            <p:cNvSpPr>
              <a:spLocks/>
            </p:cNvSpPr>
            <p:nvPr/>
          </p:nvSpPr>
          <p:spPr bwMode="auto">
            <a:xfrm>
              <a:off x="4550" y="2366"/>
              <a:ext cx="154" cy="377"/>
            </a:xfrm>
            <a:custGeom>
              <a:avLst/>
              <a:gdLst/>
              <a:ahLst/>
              <a:cxnLst>
                <a:cxn ang="0">
                  <a:pos x="291" y="752"/>
                </a:cxn>
                <a:cxn ang="0">
                  <a:pos x="268" y="719"/>
                </a:cxn>
                <a:cxn ang="0">
                  <a:pos x="245" y="681"/>
                </a:cxn>
                <a:cxn ang="0">
                  <a:pos x="223" y="641"/>
                </a:cxn>
                <a:cxn ang="0">
                  <a:pos x="202" y="598"/>
                </a:cxn>
                <a:cxn ang="0">
                  <a:pos x="181" y="552"/>
                </a:cxn>
                <a:cxn ang="0">
                  <a:pos x="162" y="505"/>
                </a:cxn>
                <a:cxn ang="0">
                  <a:pos x="143" y="456"/>
                </a:cxn>
                <a:cxn ang="0">
                  <a:pos x="126" y="406"/>
                </a:cxn>
                <a:cxn ang="0">
                  <a:pos x="108" y="356"/>
                </a:cxn>
                <a:cxn ang="0">
                  <a:pos x="91" y="305"/>
                </a:cxn>
                <a:cxn ang="0">
                  <a:pos x="75" y="254"/>
                </a:cxn>
                <a:cxn ang="0">
                  <a:pos x="59" y="205"/>
                </a:cxn>
                <a:cxn ang="0">
                  <a:pos x="44" y="156"/>
                </a:cxn>
                <a:cxn ang="0">
                  <a:pos x="29" y="109"/>
                </a:cxn>
                <a:cxn ang="0">
                  <a:pos x="15" y="65"/>
                </a:cxn>
                <a:cxn ang="0">
                  <a:pos x="1" y="22"/>
                </a:cxn>
                <a:cxn ang="0">
                  <a:pos x="0" y="14"/>
                </a:cxn>
                <a:cxn ang="0">
                  <a:pos x="2" y="9"/>
                </a:cxn>
                <a:cxn ang="0">
                  <a:pos x="6" y="4"/>
                </a:cxn>
                <a:cxn ang="0">
                  <a:pos x="11" y="1"/>
                </a:cxn>
                <a:cxn ang="0">
                  <a:pos x="18" y="0"/>
                </a:cxn>
                <a:cxn ang="0">
                  <a:pos x="24" y="1"/>
                </a:cxn>
                <a:cxn ang="0">
                  <a:pos x="29" y="5"/>
                </a:cxn>
                <a:cxn ang="0">
                  <a:pos x="33" y="12"/>
                </a:cxn>
                <a:cxn ang="0">
                  <a:pos x="47" y="53"/>
                </a:cxn>
                <a:cxn ang="0">
                  <a:pos x="61" y="98"/>
                </a:cxn>
                <a:cxn ang="0">
                  <a:pos x="75" y="145"/>
                </a:cxn>
                <a:cxn ang="0">
                  <a:pos x="89" y="193"/>
                </a:cxn>
                <a:cxn ang="0">
                  <a:pos x="103" y="244"/>
                </a:cxn>
                <a:cxn ang="0">
                  <a:pos x="118" y="293"/>
                </a:cxn>
                <a:cxn ang="0">
                  <a:pos x="133" y="344"/>
                </a:cxn>
                <a:cxn ang="0">
                  <a:pos x="150" y="395"/>
                </a:cxn>
                <a:cxn ang="0">
                  <a:pos x="166" y="446"/>
                </a:cxn>
                <a:cxn ang="0">
                  <a:pos x="183" y="494"/>
                </a:cxn>
                <a:cxn ang="0">
                  <a:pos x="200" y="542"/>
                </a:cxn>
                <a:cxn ang="0">
                  <a:pos x="220" y="588"/>
                </a:cxn>
                <a:cxn ang="0">
                  <a:pos x="240" y="631"/>
                </a:cxn>
                <a:cxn ang="0">
                  <a:pos x="260" y="671"/>
                </a:cxn>
                <a:cxn ang="0">
                  <a:pos x="282" y="709"/>
                </a:cxn>
                <a:cxn ang="0">
                  <a:pos x="305" y="742"/>
                </a:cxn>
                <a:cxn ang="0">
                  <a:pos x="307" y="748"/>
                </a:cxn>
                <a:cxn ang="0">
                  <a:pos x="303" y="754"/>
                </a:cxn>
                <a:cxn ang="0">
                  <a:pos x="297" y="756"/>
                </a:cxn>
                <a:cxn ang="0">
                  <a:pos x="291" y="752"/>
                </a:cxn>
              </a:cxnLst>
              <a:rect l="0" t="0" r="r" b="b"/>
              <a:pathLst>
                <a:path w="307" h="756">
                  <a:moveTo>
                    <a:pt x="291" y="752"/>
                  </a:moveTo>
                  <a:lnTo>
                    <a:pt x="268" y="719"/>
                  </a:lnTo>
                  <a:lnTo>
                    <a:pt x="245" y="681"/>
                  </a:lnTo>
                  <a:lnTo>
                    <a:pt x="223" y="641"/>
                  </a:lnTo>
                  <a:lnTo>
                    <a:pt x="202" y="598"/>
                  </a:lnTo>
                  <a:lnTo>
                    <a:pt x="181" y="552"/>
                  </a:lnTo>
                  <a:lnTo>
                    <a:pt x="162" y="505"/>
                  </a:lnTo>
                  <a:lnTo>
                    <a:pt x="143" y="456"/>
                  </a:lnTo>
                  <a:lnTo>
                    <a:pt x="126" y="406"/>
                  </a:lnTo>
                  <a:lnTo>
                    <a:pt x="108" y="356"/>
                  </a:lnTo>
                  <a:lnTo>
                    <a:pt x="91" y="305"/>
                  </a:lnTo>
                  <a:lnTo>
                    <a:pt x="75" y="254"/>
                  </a:lnTo>
                  <a:lnTo>
                    <a:pt x="59" y="205"/>
                  </a:lnTo>
                  <a:lnTo>
                    <a:pt x="44" y="156"/>
                  </a:lnTo>
                  <a:lnTo>
                    <a:pt x="29" y="109"/>
                  </a:lnTo>
                  <a:lnTo>
                    <a:pt x="15" y="65"/>
                  </a:lnTo>
                  <a:lnTo>
                    <a:pt x="1" y="22"/>
                  </a:lnTo>
                  <a:lnTo>
                    <a:pt x="0" y="14"/>
                  </a:lnTo>
                  <a:lnTo>
                    <a:pt x="2" y="9"/>
                  </a:lnTo>
                  <a:lnTo>
                    <a:pt x="6" y="4"/>
                  </a:lnTo>
                  <a:lnTo>
                    <a:pt x="11" y="1"/>
                  </a:lnTo>
                  <a:lnTo>
                    <a:pt x="18" y="0"/>
                  </a:lnTo>
                  <a:lnTo>
                    <a:pt x="24" y="1"/>
                  </a:lnTo>
                  <a:lnTo>
                    <a:pt x="29" y="5"/>
                  </a:lnTo>
                  <a:lnTo>
                    <a:pt x="33" y="12"/>
                  </a:lnTo>
                  <a:lnTo>
                    <a:pt x="47" y="53"/>
                  </a:lnTo>
                  <a:lnTo>
                    <a:pt x="61" y="98"/>
                  </a:lnTo>
                  <a:lnTo>
                    <a:pt x="75" y="145"/>
                  </a:lnTo>
                  <a:lnTo>
                    <a:pt x="89" y="193"/>
                  </a:lnTo>
                  <a:lnTo>
                    <a:pt x="103" y="244"/>
                  </a:lnTo>
                  <a:lnTo>
                    <a:pt x="118" y="293"/>
                  </a:lnTo>
                  <a:lnTo>
                    <a:pt x="133" y="344"/>
                  </a:lnTo>
                  <a:lnTo>
                    <a:pt x="150" y="395"/>
                  </a:lnTo>
                  <a:lnTo>
                    <a:pt x="166" y="446"/>
                  </a:lnTo>
                  <a:lnTo>
                    <a:pt x="183" y="494"/>
                  </a:lnTo>
                  <a:lnTo>
                    <a:pt x="200" y="542"/>
                  </a:lnTo>
                  <a:lnTo>
                    <a:pt x="220" y="588"/>
                  </a:lnTo>
                  <a:lnTo>
                    <a:pt x="240" y="631"/>
                  </a:lnTo>
                  <a:lnTo>
                    <a:pt x="260" y="671"/>
                  </a:lnTo>
                  <a:lnTo>
                    <a:pt x="282" y="709"/>
                  </a:lnTo>
                  <a:lnTo>
                    <a:pt x="305" y="742"/>
                  </a:lnTo>
                  <a:lnTo>
                    <a:pt x="307" y="748"/>
                  </a:lnTo>
                  <a:lnTo>
                    <a:pt x="303" y="754"/>
                  </a:lnTo>
                  <a:lnTo>
                    <a:pt x="297" y="756"/>
                  </a:lnTo>
                  <a:lnTo>
                    <a:pt x="291" y="75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3" name="Freeform 137"/>
            <p:cNvSpPr>
              <a:spLocks/>
            </p:cNvSpPr>
            <p:nvPr/>
          </p:nvSpPr>
          <p:spPr bwMode="auto">
            <a:xfrm>
              <a:off x="4550" y="2366"/>
              <a:ext cx="154" cy="377"/>
            </a:xfrm>
            <a:custGeom>
              <a:avLst/>
              <a:gdLst/>
              <a:ahLst/>
              <a:cxnLst>
                <a:cxn ang="0">
                  <a:pos x="291" y="752"/>
                </a:cxn>
                <a:cxn ang="0">
                  <a:pos x="268" y="719"/>
                </a:cxn>
                <a:cxn ang="0">
                  <a:pos x="245" y="681"/>
                </a:cxn>
                <a:cxn ang="0">
                  <a:pos x="223" y="641"/>
                </a:cxn>
                <a:cxn ang="0">
                  <a:pos x="202" y="598"/>
                </a:cxn>
                <a:cxn ang="0">
                  <a:pos x="181" y="552"/>
                </a:cxn>
                <a:cxn ang="0">
                  <a:pos x="162" y="505"/>
                </a:cxn>
                <a:cxn ang="0">
                  <a:pos x="143" y="456"/>
                </a:cxn>
                <a:cxn ang="0">
                  <a:pos x="126" y="406"/>
                </a:cxn>
                <a:cxn ang="0">
                  <a:pos x="108" y="356"/>
                </a:cxn>
                <a:cxn ang="0">
                  <a:pos x="91" y="305"/>
                </a:cxn>
                <a:cxn ang="0">
                  <a:pos x="75" y="254"/>
                </a:cxn>
                <a:cxn ang="0">
                  <a:pos x="59" y="205"/>
                </a:cxn>
                <a:cxn ang="0">
                  <a:pos x="44" y="156"/>
                </a:cxn>
                <a:cxn ang="0">
                  <a:pos x="29" y="109"/>
                </a:cxn>
                <a:cxn ang="0">
                  <a:pos x="15" y="65"/>
                </a:cxn>
                <a:cxn ang="0">
                  <a:pos x="1" y="22"/>
                </a:cxn>
                <a:cxn ang="0">
                  <a:pos x="0" y="14"/>
                </a:cxn>
                <a:cxn ang="0">
                  <a:pos x="2" y="9"/>
                </a:cxn>
                <a:cxn ang="0">
                  <a:pos x="6" y="4"/>
                </a:cxn>
                <a:cxn ang="0">
                  <a:pos x="11" y="1"/>
                </a:cxn>
                <a:cxn ang="0">
                  <a:pos x="18" y="0"/>
                </a:cxn>
                <a:cxn ang="0">
                  <a:pos x="24" y="1"/>
                </a:cxn>
                <a:cxn ang="0">
                  <a:pos x="29" y="5"/>
                </a:cxn>
                <a:cxn ang="0">
                  <a:pos x="33" y="12"/>
                </a:cxn>
                <a:cxn ang="0">
                  <a:pos x="47" y="53"/>
                </a:cxn>
                <a:cxn ang="0">
                  <a:pos x="61" y="98"/>
                </a:cxn>
                <a:cxn ang="0">
                  <a:pos x="75" y="145"/>
                </a:cxn>
                <a:cxn ang="0">
                  <a:pos x="89" y="193"/>
                </a:cxn>
                <a:cxn ang="0">
                  <a:pos x="103" y="244"/>
                </a:cxn>
                <a:cxn ang="0">
                  <a:pos x="118" y="293"/>
                </a:cxn>
                <a:cxn ang="0">
                  <a:pos x="133" y="344"/>
                </a:cxn>
                <a:cxn ang="0">
                  <a:pos x="150" y="395"/>
                </a:cxn>
                <a:cxn ang="0">
                  <a:pos x="166" y="446"/>
                </a:cxn>
                <a:cxn ang="0">
                  <a:pos x="183" y="494"/>
                </a:cxn>
                <a:cxn ang="0">
                  <a:pos x="200" y="542"/>
                </a:cxn>
                <a:cxn ang="0">
                  <a:pos x="220" y="588"/>
                </a:cxn>
                <a:cxn ang="0">
                  <a:pos x="240" y="631"/>
                </a:cxn>
                <a:cxn ang="0">
                  <a:pos x="260" y="671"/>
                </a:cxn>
                <a:cxn ang="0">
                  <a:pos x="282" y="709"/>
                </a:cxn>
                <a:cxn ang="0">
                  <a:pos x="305" y="742"/>
                </a:cxn>
                <a:cxn ang="0">
                  <a:pos x="307" y="748"/>
                </a:cxn>
                <a:cxn ang="0">
                  <a:pos x="303" y="754"/>
                </a:cxn>
                <a:cxn ang="0">
                  <a:pos x="297" y="756"/>
                </a:cxn>
                <a:cxn ang="0">
                  <a:pos x="291" y="752"/>
                </a:cxn>
              </a:cxnLst>
              <a:rect l="0" t="0" r="r" b="b"/>
              <a:pathLst>
                <a:path w="307" h="756">
                  <a:moveTo>
                    <a:pt x="291" y="752"/>
                  </a:moveTo>
                  <a:lnTo>
                    <a:pt x="268" y="719"/>
                  </a:lnTo>
                  <a:lnTo>
                    <a:pt x="245" y="681"/>
                  </a:lnTo>
                  <a:lnTo>
                    <a:pt x="223" y="641"/>
                  </a:lnTo>
                  <a:lnTo>
                    <a:pt x="202" y="598"/>
                  </a:lnTo>
                  <a:lnTo>
                    <a:pt x="181" y="552"/>
                  </a:lnTo>
                  <a:lnTo>
                    <a:pt x="162" y="505"/>
                  </a:lnTo>
                  <a:lnTo>
                    <a:pt x="143" y="456"/>
                  </a:lnTo>
                  <a:lnTo>
                    <a:pt x="126" y="406"/>
                  </a:lnTo>
                  <a:lnTo>
                    <a:pt x="108" y="356"/>
                  </a:lnTo>
                  <a:lnTo>
                    <a:pt x="91" y="305"/>
                  </a:lnTo>
                  <a:lnTo>
                    <a:pt x="75" y="254"/>
                  </a:lnTo>
                  <a:lnTo>
                    <a:pt x="59" y="205"/>
                  </a:lnTo>
                  <a:lnTo>
                    <a:pt x="44" y="156"/>
                  </a:lnTo>
                  <a:lnTo>
                    <a:pt x="29" y="109"/>
                  </a:lnTo>
                  <a:lnTo>
                    <a:pt x="15" y="65"/>
                  </a:lnTo>
                  <a:lnTo>
                    <a:pt x="1" y="22"/>
                  </a:lnTo>
                  <a:lnTo>
                    <a:pt x="0" y="14"/>
                  </a:lnTo>
                  <a:lnTo>
                    <a:pt x="2" y="9"/>
                  </a:lnTo>
                  <a:lnTo>
                    <a:pt x="6" y="4"/>
                  </a:lnTo>
                  <a:lnTo>
                    <a:pt x="11" y="1"/>
                  </a:lnTo>
                  <a:lnTo>
                    <a:pt x="18" y="0"/>
                  </a:lnTo>
                  <a:lnTo>
                    <a:pt x="24" y="1"/>
                  </a:lnTo>
                  <a:lnTo>
                    <a:pt x="29" y="5"/>
                  </a:lnTo>
                  <a:lnTo>
                    <a:pt x="33" y="12"/>
                  </a:lnTo>
                  <a:lnTo>
                    <a:pt x="47" y="53"/>
                  </a:lnTo>
                  <a:lnTo>
                    <a:pt x="61" y="98"/>
                  </a:lnTo>
                  <a:lnTo>
                    <a:pt x="75" y="145"/>
                  </a:lnTo>
                  <a:lnTo>
                    <a:pt x="89" y="193"/>
                  </a:lnTo>
                  <a:lnTo>
                    <a:pt x="103" y="244"/>
                  </a:lnTo>
                  <a:lnTo>
                    <a:pt x="118" y="293"/>
                  </a:lnTo>
                  <a:lnTo>
                    <a:pt x="133" y="344"/>
                  </a:lnTo>
                  <a:lnTo>
                    <a:pt x="150" y="395"/>
                  </a:lnTo>
                  <a:lnTo>
                    <a:pt x="166" y="446"/>
                  </a:lnTo>
                  <a:lnTo>
                    <a:pt x="183" y="494"/>
                  </a:lnTo>
                  <a:lnTo>
                    <a:pt x="200" y="542"/>
                  </a:lnTo>
                  <a:lnTo>
                    <a:pt x="220" y="588"/>
                  </a:lnTo>
                  <a:lnTo>
                    <a:pt x="240" y="631"/>
                  </a:lnTo>
                  <a:lnTo>
                    <a:pt x="260" y="671"/>
                  </a:lnTo>
                  <a:lnTo>
                    <a:pt x="282" y="709"/>
                  </a:lnTo>
                  <a:lnTo>
                    <a:pt x="305" y="742"/>
                  </a:lnTo>
                  <a:lnTo>
                    <a:pt x="307" y="748"/>
                  </a:lnTo>
                  <a:lnTo>
                    <a:pt x="303" y="754"/>
                  </a:lnTo>
                  <a:lnTo>
                    <a:pt x="297" y="756"/>
                  </a:lnTo>
                  <a:lnTo>
                    <a:pt x="291" y="75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4" name="Freeform 138"/>
            <p:cNvSpPr>
              <a:spLocks/>
            </p:cNvSpPr>
            <p:nvPr/>
          </p:nvSpPr>
          <p:spPr bwMode="auto">
            <a:xfrm>
              <a:off x="4523" y="2442"/>
              <a:ext cx="126" cy="312"/>
            </a:xfrm>
            <a:custGeom>
              <a:avLst/>
              <a:gdLst/>
              <a:ahLst/>
              <a:cxnLst>
                <a:cxn ang="0">
                  <a:pos x="230" y="619"/>
                </a:cxn>
                <a:cxn ang="0">
                  <a:pos x="212" y="582"/>
                </a:cxn>
                <a:cxn ang="0">
                  <a:pos x="196" y="547"/>
                </a:cxn>
                <a:cxn ang="0">
                  <a:pos x="179" y="510"/>
                </a:cxn>
                <a:cxn ang="0">
                  <a:pos x="163" y="473"/>
                </a:cxn>
                <a:cxn ang="0">
                  <a:pos x="147" y="436"/>
                </a:cxn>
                <a:cxn ang="0">
                  <a:pos x="134" y="399"/>
                </a:cxn>
                <a:cxn ang="0">
                  <a:pos x="120" y="361"/>
                </a:cxn>
                <a:cxn ang="0">
                  <a:pos x="106" y="324"/>
                </a:cxn>
                <a:cxn ang="0">
                  <a:pos x="93" y="287"/>
                </a:cxn>
                <a:cxn ang="0">
                  <a:pos x="78" y="249"/>
                </a:cxn>
                <a:cxn ang="0">
                  <a:pos x="65" y="211"/>
                </a:cxn>
                <a:cxn ang="0">
                  <a:pos x="52" y="173"/>
                </a:cxn>
                <a:cxn ang="0">
                  <a:pos x="40" y="135"/>
                </a:cxn>
                <a:cxn ang="0">
                  <a:pos x="26" y="97"/>
                </a:cxn>
                <a:cxn ang="0">
                  <a:pos x="13" y="59"/>
                </a:cxn>
                <a:cxn ang="0">
                  <a:pos x="0" y="20"/>
                </a:cxn>
                <a:cxn ang="0">
                  <a:pos x="1" y="7"/>
                </a:cxn>
                <a:cxn ang="0">
                  <a:pos x="10" y="0"/>
                </a:cxn>
                <a:cxn ang="0">
                  <a:pos x="22" y="0"/>
                </a:cxn>
                <a:cxn ang="0">
                  <a:pos x="29" y="11"/>
                </a:cxn>
                <a:cxn ang="0">
                  <a:pos x="42" y="49"/>
                </a:cxn>
                <a:cxn ang="0">
                  <a:pos x="55" y="88"/>
                </a:cxn>
                <a:cxn ang="0">
                  <a:pos x="67" y="126"/>
                </a:cxn>
                <a:cxn ang="0">
                  <a:pos x="80" y="164"/>
                </a:cxn>
                <a:cxn ang="0">
                  <a:pos x="93" y="201"/>
                </a:cxn>
                <a:cxn ang="0">
                  <a:pos x="104" y="239"/>
                </a:cxn>
                <a:cxn ang="0">
                  <a:pos x="117" y="277"/>
                </a:cxn>
                <a:cxn ang="0">
                  <a:pos x="131" y="314"/>
                </a:cxn>
                <a:cxn ang="0">
                  <a:pos x="144" y="352"/>
                </a:cxn>
                <a:cxn ang="0">
                  <a:pos x="156" y="389"/>
                </a:cxn>
                <a:cxn ang="0">
                  <a:pos x="172" y="426"/>
                </a:cxn>
                <a:cxn ang="0">
                  <a:pos x="186" y="463"/>
                </a:cxn>
                <a:cxn ang="0">
                  <a:pos x="201" y="500"/>
                </a:cxn>
                <a:cxn ang="0">
                  <a:pos x="216" y="536"/>
                </a:cxn>
                <a:cxn ang="0">
                  <a:pos x="233" y="572"/>
                </a:cxn>
                <a:cxn ang="0">
                  <a:pos x="252" y="609"/>
                </a:cxn>
                <a:cxn ang="0">
                  <a:pos x="252" y="618"/>
                </a:cxn>
                <a:cxn ang="0">
                  <a:pos x="245" y="624"/>
                </a:cxn>
                <a:cxn ang="0">
                  <a:pos x="236" y="625"/>
                </a:cxn>
                <a:cxn ang="0">
                  <a:pos x="230" y="619"/>
                </a:cxn>
              </a:cxnLst>
              <a:rect l="0" t="0" r="r" b="b"/>
              <a:pathLst>
                <a:path w="252" h="625">
                  <a:moveTo>
                    <a:pt x="230" y="619"/>
                  </a:moveTo>
                  <a:lnTo>
                    <a:pt x="212" y="582"/>
                  </a:lnTo>
                  <a:lnTo>
                    <a:pt x="196" y="547"/>
                  </a:lnTo>
                  <a:lnTo>
                    <a:pt x="179" y="510"/>
                  </a:lnTo>
                  <a:lnTo>
                    <a:pt x="163" y="473"/>
                  </a:lnTo>
                  <a:lnTo>
                    <a:pt x="147" y="436"/>
                  </a:lnTo>
                  <a:lnTo>
                    <a:pt x="134" y="399"/>
                  </a:lnTo>
                  <a:lnTo>
                    <a:pt x="120" y="361"/>
                  </a:lnTo>
                  <a:lnTo>
                    <a:pt x="106" y="324"/>
                  </a:lnTo>
                  <a:lnTo>
                    <a:pt x="93" y="287"/>
                  </a:lnTo>
                  <a:lnTo>
                    <a:pt x="78" y="249"/>
                  </a:lnTo>
                  <a:lnTo>
                    <a:pt x="65" y="211"/>
                  </a:lnTo>
                  <a:lnTo>
                    <a:pt x="52" y="173"/>
                  </a:lnTo>
                  <a:lnTo>
                    <a:pt x="40" y="135"/>
                  </a:lnTo>
                  <a:lnTo>
                    <a:pt x="26" y="97"/>
                  </a:lnTo>
                  <a:lnTo>
                    <a:pt x="13" y="59"/>
                  </a:lnTo>
                  <a:lnTo>
                    <a:pt x="0" y="20"/>
                  </a:lnTo>
                  <a:lnTo>
                    <a:pt x="1" y="7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9" y="11"/>
                  </a:lnTo>
                  <a:lnTo>
                    <a:pt x="42" y="49"/>
                  </a:lnTo>
                  <a:lnTo>
                    <a:pt x="55" y="88"/>
                  </a:lnTo>
                  <a:lnTo>
                    <a:pt x="67" y="126"/>
                  </a:lnTo>
                  <a:lnTo>
                    <a:pt x="80" y="164"/>
                  </a:lnTo>
                  <a:lnTo>
                    <a:pt x="93" y="201"/>
                  </a:lnTo>
                  <a:lnTo>
                    <a:pt x="104" y="239"/>
                  </a:lnTo>
                  <a:lnTo>
                    <a:pt x="117" y="277"/>
                  </a:lnTo>
                  <a:lnTo>
                    <a:pt x="131" y="314"/>
                  </a:lnTo>
                  <a:lnTo>
                    <a:pt x="144" y="352"/>
                  </a:lnTo>
                  <a:lnTo>
                    <a:pt x="156" y="389"/>
                  </a:lnTo>
                  <a:lnTo>
                    <a:pt x="172" y="426"/>
                  </a:lnTo>
                  <a:lnTo>
                    <a:pt x="186" y="463"/>
                  </a:lnTo>
                  <a:lnTo>
                    <a:pt x="201" y="500"/>
                  </a:lnTo>
                  <a:lnTo>
                    <a:pt x="216" y="536"/>
                  </a:lnTo>
                  <a:lnTo>
                    <a:pt x="233" y="572"/>
                  </a:lnTo>
                  <a:lnTo>
                    <a:pt x="252" y="609"/>
                  </a:lnTo>
                  <a:lnTo>
                    <a:pt x="252" y="618"/>
                  </a:lnTo>
                  <a:lnTo>
                    <a:pt x="245" y="624"/>
                  </a:lnTo>
                  <a:lnTo>
                    <a:pt x="236" y="625"/>
                  </a:lnTo>
                  <a:lnTo>
                    <a:pt x="230" y="61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5" name="Freeform 139"/>
            <p:cNvSpPr>
              <a:spLocks/>
            </p:cNvSpPr>
            <p:nvPr/>
          </p:nvSpPr>
          <p:spPr bwMode="auto">
            <a:xfrm>
              <a:off x="4523" y="2442"/>
              <a:ext cx="126" cy="312"/>
            </a:xfrm>
            <a:custGeom>
              <a:avLst/>
              <a:gdLst/>
              <a:ahLst/>
              <a:cxnLst>
                <a:cxn ang="0">
                  <a:pos x="230" y="619"/>
                </a:cxn>
                <a:cxn ang="0">
                  <a:pos x="212" y="582"/>
                </a:cxn>
                <a:cxn ang="0">
                  <a:pos x="196" y="547"/>
                </a:cxn>
                <a:cxn ang="0">
                  <a:pos x="179" y="510"/>
                </a:cxn>
                <a:cxn ang="0">
                  <a:pos x="163" y="473"/>
                </a:cxn>
                <a:cxn ang="0">
                  <a:pos x="147" y="436"/>
                </a:cxn>
                <a:cxn ang="0">
                  <a:pos x="134" y="399"/>
                </a:cxn>
                <a:cxn ang="0">
                  <a:pos x="120" y="361"/>
                </a:cxn>
                <a:cxn ang="0">
                  <a:pos x="106" y="324"/>
                </a:cxn>
                <a:cxn ang="0">
                  <a:pos x="93" y="287"/>
                </a:cxn>
                <a:cxn ang="0">
                  <a:pos x="78" y="249"/>
                </a:cxn>
                <a:cxn ang="0">
                  <a:pos x="65" y="211"/>
                </a:cxn>
                <a:cxn ang="0">
                  <a:pos x="52" y="173"/>
                </a:cxn>
                <a:cxn ang="0">
                  <a:pos x="40" y="135"/>
                </a:cxn>
                <a:cxn ang="0">
                  <a:pos x="26" y="97"/>
                </a:cxn>
                <a:cxn ang="0">
                  <a:pos x="13" y="59"/>
                </a:cxn>
                <a:cxn ang="0">
                  <a:pos x="0" y="20"/>
                </a:cxn>
                <a:cxn ang="0">
                  <a:pos x="1" y="7"/>
                </a:cxn>
                <a:cxn ang="0">
                  <a:pos x="10" y="0"/>
                </a:cxn>
                <a:cxn ang="0">
                  <a:pos x="22" y="0"/>
                </a:cxn>
                <a:cxn ang="0">
                  <a:pos x="29" y="11"/>
                </a:cxn>
                <a:cxn ang="0">
                  <a:pos x="42" y="49"/>
                </a:cxn>
                <a:cxn ang="0">
                  <a:pos x="55" y="88"/>
                </a:cxn>
                <a:cxn ang="0">
                  <a:pos x="67" y="126"/>
                </a:cxn>
                <a:cxn ang="0">
                  <a:pos x="80" y="164"/>
                </a:cxn>
                <a:cxn ang="0">
                  <a:pos x="93" y="201"/>
                </a:cxn>
                <a:cxn ang="0">
                  <a:pos x="104" y="239"/>
                </a:cxn>
                <a:cxn ang="0">
                  <a:pos x="117" y="277"/>
                </a:cxn>
                <a:cxn ang="0">
                  <a:pos x="131" y="314"/>
                </a:cxn>
                <a:cxn ang="0">
                  <a:pos x="144" y="352"/>
                </a:cxn>
                <a:cxn ang="0">
                  <a:pos x="156" y="389"/>
                </a:cxn>
                <a:cxn ang="0">
                  <a:pos x="172" y="426"/>
                </a:cxn>
                <a:cxn ang="0">
                  <a:pos x="186" y="463"/>
                </a:cxn>
                <a:cxn ang="0">
                  <a:pos x="201" y="500"/>
                </a:cxn>
                <a:cxn ang="0">
                  <a:pos x="216" y="536"/>
                </a:cxn>
                <a:cxn ang="0">
                  <a:pos x="233" y="572"/>
                </a:cxn>
                <a:cxn ang="0">
                  <a:pos x="252" y="609"/>
                </a:cxn>
                <a:cxn ang="0">
                  <a:pos x="252" y="618"/>
                </a:cxn>
                <a:cxn ang="0">
                  <a:pos x="245" y="624"/>
                </a:cxn>
                <a:cxn ang="0">
                  <a:pos x="236" y="625"/>
                </a:cxn>
                <a:cxn ang="0">
                  <a:pos x="230" y="619"/>
                </a:cxn>
              </a:cxnLst>
              <a:rect l="0" t="0" r="r" b="b"/>
              <a:pathLst>
                <a:path w="252" h="625">
                  <a:moveTo>
                    <a:pt x="230" y="619"/>
                  </a:moveTo>
                  <a:lnTo>
                    <a:pt x="212" y="582"/>
                  </a:lnTo>
                  <a:lnTo>
                    <a:pt x="196" y="547"/>
                  </a:lnTo>
                  <a:lnTo>
                    <a:pt x="179" y="510"/>
                  </a:lnTo>
                  <a:lnTo>
                    <a:pt x="163" y="473"/>
                  </a:lnTo>
                  <a:lnTo>
                    <a:pt x="147" y="436"/>
                  </a:lnTo>
                  <a:lnTo>
                    <a:pt x="134" y="399"/>
                  </a:lnTo>
                  <a:lnTo>
                    <a:pt x="120" y="361"/>
                  </a:lnTo>
                  <a:lnTo>
                    <a:pt x="106" y="324"/>
                  </a:lnTo>
                  <a:lnTo>
                    <a:pt x="93" y="287"/>
                  </a:lnTo>
                  <a:lnTo>
                    <a:pt x="78" y="249"/>
                  </a:lnTo>
                  <a:lnTo>
                    <a:pt x="65" y="211"/>
                  </a:lnTo>
                  <a:lnTo>
                    <a:pt x="52" y="173"/>
                  </a:lnTo>
                  <a:lnTo>
                    <a:pt x="40" y="135"/>
                  </a:lnTo>
                  <a:lnTo>
                    <a:pt x="26" y="97"/>
                  </a:lnTo>
                  <a:lnTo>
                    <a:pt x="13" y="59"/>
                  </a:lnTo>
                  <a:lnTo>
                    <a:pt x="0" y="20"/>
                  </a:lnTo>
                  <a:lnTo>
                    <a:pt x="1" y="7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9" y="11"/>
                  </a:lnTo>
                  <a:lnTo>
                    <a:pt x="42" y="49"/>
                  </a:lnTo>
                  <a:lnTo>
                    <a:pt x="55" y="88"/>
                  </a:lnTo>
                  <a:lnTo>
                    <a:pt x="67" y="126"/>
                  </a:lnTo>
                  <a:lnTo>
                    <a:pt x="80" y="164"/>
                  </a:lnTo>
                  <a:lnTo>
                    <a:pt x="93" y="201"/>
                  </a:lnTo>
                  <a:lnTo>
                    <a:pt x="104" y="239"/>
                  </a:lnTo>
                  <a:lnTo>
                    <a:pt x="117" y="277"/>
                  </a:lnTo>
                  <a:lnTo>
                    <a:pt x="131" y="314"/>
                  </a:lnTo>
                  <a:lnTo>
                    <a:pt x="144" y="352"/>
                  </a:lnTo>
                  <a:lnTo>
                    <a:pt x="156" y="389"/>
                  </a:lnTo>
                  <a:lnTo>
                    <a:pt x="172" y="426"/>
                  </a:lnTo>
                  <a:lnTo>
                    <a:pt x="186" y="463"/>
                  </a:lnTo>
                  <a:lnTo>
                    <a:pt x="201" y="500"/>
                  </a:lnTo>
                  <a:lnTo>
                    <a:pt x="216" y="536"/>
                  </a:lnTo>
                  <a:lnTo>
                    <a:pt x="233" y="572"/>
                  </a:lnTo>
                  <a:lnTo>
                    <a:pt x="252" y="609"/>
                  </a:lnTo>
                  <a:lnTo>
                    <a:pt x="252" y="618"/>
                  </a:lnTo>
                  <a:lnTo>
                    <a:pt x="245" y="624"/>
                  </a:lnTo>
                  <a:lnTo>
                    <a:pt x="236" y="625"/>
                  </a:lnTo>
                  <a:lnTo>
                    <a:pt x="230" y="61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6" name="Freeform 140"/>
            <p:cNvSpPr>
              <a:spLocks/>
            </p:cNvSpPr>
            <p:nvPr/>
          </p:nvSpPr>
          <p:spPr bwMode="auto">
            <a:xfrm>
              <a:off x="4068" y="1104"/>
              <a:ext cx="292" cy="152"/>
            </a:xfrm>
            <a:custGeom>
              <a:avLst/>
              <a:gdLst/>
              <a:ahLst/>
              <a:cxnLst>
                <a:cxn ang="0">
                  <a:pos x="1" y="286"/>
                </a:cxn>
                <a:cxn ang="0">
                  <a:pos x="16" y="263"/>
                </a:cxn>
                <a:cxn ang="0">
                  <a:pos x="38" y="232"/>
                </a:cxn>
                <a:cxn ang="0">
                  <a:pos x="66" y="202"/>
                </a:cxn>
                <a:cxn ang="0">
                  <a:pos x="100" y="169"/>
                </a:cxn>
                <a:cxn ang="0">
                  <a:pos x="138" y="135"/>
                </a:cxn>
                <a:cxn ang="0">
                  <a:pos x="180" y="103"/>
                </a:cxn>
                <a:cxn ang="0">
                  <a:pos x="225" y="72"/>
                </a:cxn>
                <a:cxn ang="0">
                  <a:pos x="270" y="44"/>
                </a:cxn>
                <a:cxn ang="0">
                  <a:pos x="316" y="23"/>
                </a:cxn>
                <a:cxn ang="0">
                  <a:pos x="363" y="8"/>
                </a:cxn>
                <a:cxn ang="0">
                  <a:pos x="407" y="0"/>
                </a:cxn>
                <a:cxn ang="0">
                  <a:pos x="449" y="0"/>
                </a:cxn>
                <a:cxn ang="0">
                  <a:pos x="489" y="11"/>
                </a:cxn>
                <a:cxn ang="0">
                  <a:pos x="527" y="34"/>
                </a:cxn>
                <a:cxn ang="0">
                  <a:pos x="557" y="70"/>
                </a:cxn>
                <a:cxn ang="0">
                  <a:pos x="583" y="119"/>
                </a:cxn>
                <a:cxn ang="0">
                  <a:pos x="583" y="132"/>
                </a:cxn>
                <a:cxn ang="0">
                  <a:pos x="575" y="138"/>
                </a:cxn>
                <a:cxn ang="0">
                  <a:pos x="564" y="140"/>
                </a:cxn>
                <a:cxn ang="0">
                  <a:pos x="556" y="131"/>
                </a:cxn>
                <a:cxn ang="0">
                  <a:pos x="532" y="85"/>
                </a:cxn>
                <a:cxn ang="0">
                  <a:pos x="503" y="52"/>
                </a:cxn>
                <a:cxn ang="0">
                  <a:pos x="470" y="32"/>
                </a:cxn>
                <a:cxn ang="0">
                  <a:pos x="435" y="23"/>
                </a:cxn>
                <a:cxn ang="0">
                  <a:pos x="395" y="23"/>
                </a:cxn>
                <a:cxn ang="0">
                  <a:pos x="354" y="30"/>
                </a:cxn>
                <a:cxn ang="0">
                  <a:pos x="311" y="47"/>
                </a:cxn>
                <a:cxn ang="0">
                  <a:pos x="268" y="67"/>
                </a:cxn>
                <a:cxn ang="0">
                  <a:pos x="226" y="94"/>
                </a:cxn>
                <a:cxn ang="0">
                  <a:pos x="185" y="123"/>
                </a:cxn>
                <a:cxn ang="0">
                  <a:pos x="147" y="154"/>
                </a:cxn>
                <a:cxn ang="0">
                  <a:pos x="112" y="185"/>
                </a:cxn>
                <a:cxn ang="0">
                  <a:pos x="81" y="217"/>
                </a:cxn>
                <a:cxn ang="0">
                  <a:pos x="56" y="248"/>
                </a:cxn>
                <a:cxn ang="0">
                  <a:pos x="35" y="274"/>
                </a:cxn>
                <a:cxn ang="0">
                  <a:pos x="21" y="297"/>
                </a:cxn>
                <a:cxn ang="0">
                  <a:pos x="14" y="303"/>
                </a:cxn>
                <a:cxn ang="0">
                  <a:pos x="6" y="302"/>
                </a:cxn>
                <a:cxn ang="0">
                  <a:pos x="0" y="296"/>
                </a:cxn>
                <a:cxn ang="0">
                  <a:pos x="1" y="286"/>
                </a:cxn>
              </a:cxnLst>
              <a:rect l="0" t="0" r="r" b="b"/>
              <a:pathLst>
                <a:path w="583" h="303">
                  <a:moveTo>
                    <a:pt x="1" y="286"/>
                  </a:moveTo>
                  <a:lnTo>
                    <a:pt x="16" y="263"/>
                  </a:lnTo>
                  <a:lnTo>
                    <a:pt x="38" y="232"/>
                  </a:lnTo>
                  <a:lnTo>
                    <a:pt x="66" y="202"/>
                  </a:lnTo>
                  <a:lnTo>
                    <a:pt x="100" y="169"/>
                  </a:lnTo>
                  <a:lnTo>
                    <a:pt x="138" y="135"/>
                  </a:lnTo>
                  <a:lnTo>
                    <a:pt x="180" y="103"/>
                  </a:lnTo>
                  <a:lnTo>
                    <a:pt x="225" y="72"/>
                  </a:lnTo>
                  <a:lnTo>
                    <a:pt x="270" y="44"/>
                  </a:lnTo>
                  <a:lnTo>
                    <a:pt x="316" y="23"/>
                  </a:lnTo>
                  <a:lnTo>
                    <a:pt x="363" y="8"/>
                  </a:lnTo>
                  <a:lnTo>
                    <a:pt x="407" y="0"/>
                  </a:lnTo>
                  <a:lnTo>
                    <a:pt x="449" y="0"/>
                  </a:lnTo>
                  <a:lnTo>
                    <a:pt x="489" y="11"/>
                  </a:lnTo>
                  <a:lnTo>
                    <a:pt x="527" y="34"/>
                  </a:lnTo>
                  <a:lnTo>
                    <a:pt x="557" y="70"/>
                  </a:lnTo>
                  <a:lnTo>
                    <a:pt x="583" y="119"/>
                  </a:lnTo>
                  <a:lnTo>
                    <a:pt x="583" y="132"/>
                  </a:lnTo>
                  <a:lnTo>
                    <a:pt x="575" y="138"/>
                  </a:lnTo>
                  <a:lnTo>
                    <a:pt x="564" y="140"/>
                  </a:lnTo>
                  <a:lnTo>
                    <a:pt x="556" y="131"/>
                  </a:lnTo>
                  <a:lnTo>
                    <a:pt x="532" y="85"/>
                  </a:lnTo>
                  <a:lnTo>
                    <a:pt x="503" y="52"/>
                  </a:lnTo>
                  <a:lnTo>
                    <a:pt x="470" y="32"/>
                  </a:lnTo>
                  <a:lnTo>
                    <a:pt x="435" y="23"/>
                  </a:lnTo>
                  <a:lnTo>
                    <a:pt x="395" y="23"/>
                  </a:lnTo>
                  <a:lnTo>
                    <a:pt x="354" y="30"/>
                  </a:lnTo>
                  <a:lnTo>
                    <a:pt x="311" y="47"/>
                  </a:lnTo>
                  <a:lnTo>
                    <a:pt x="268" y="67"/>
                  </a:lnTo>
                  <a:lnTo>
                    <a:pt x="226" y="94"/>
                  </a:lnTo>
                  <a:lnTo>
                    <a:pt x="185" y="123"/>
                  </a:lnTo>
                  <a:lnTo>
                    <a:pt x="147" y="154"/>
                  </a:lnTo>
                  <a:lnTo>
                    <a:pt x="112" y="185"/>
                  </a:lnTo>
                  <a:lnTo>
                    <a:pt x="81" y="217"/>
                  </a:lnTo>
                  <a:lnTo>
                    <a:pt x="56" y="248"/>
                  </a:lnTo>
                  <a:lnTo>
                    <a:pt x="35" y="274"/>
                  </a:lnTo>
                  <a:lnTo>
                    <a:pt x="21" y="297"/>
                  </a:lnTo>
                  <a:lnTo>
                    <a:pt x="14" y="303"/>
                  </a:lnTo>
                  <a:lnTo>
                    <a:pt x="6" y="302"/>
                  </a:lnTo>
                  <a:lnTo>
                    <a:pt x="0" y="296"/>
                  </a:lnTo>
                  <a:lnTo>
                    <a:pt x="1" y="28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7" name="Freeform 141"/>
            <p:cNvSpPr>
              <a:spLocks/>
            </p:cNvSpPr>
            <p:nvPr/>
          </p:nvSpPr>
          <p:spPr bwMode="auto">
            <a:xfrm>
              <a:off x="4068" y="1104"/>
              <a:ext cx="292" cy="152"/>
            </a:xfrm>
            <a:custGeom>
              <a:avLst/>
              <a:gdLst/>
              <a:ahLst/>
              <a:cxnLst>
                <a:cxn ang="0">
                  <a:pos x="1" y="286"/>
                </a:cxn>
                <a:cxn ang="0">
                  <a:pos x="16" y="263"/>
                </a:cxn>
                <a:cxn ang="0">
                  <a:pos x="38" y="232"/>
                </a:cxn>
                <a:cxn ang="0">
                  <a:pos x="66" y="202"/>
                </a:cxn>
                <a:cxn ang="0">
                  <a:pos x="100" y="169"/>
                </a:cxn>
                <a:cxn ang="0">
                  <a:pos x="138" y="135"/>
                </a:cxn>
                <a:cxn ang="0">
                  <a:pos x="180" y="103"/>
                </a:cxn>
                <a:cxn ang="0">
                  <a:pos x="225" y="72"/>
                </a:cxn>
                <a:cxn ang="0">
                  <a:pos x="270" y="44"/>
                </a:cxn>
                <a:cxn ang="0">
                  <a:pos x="316" y="23"/>
                </a:cxn>
                <a:cxn ang="0">
                  <a:pos x="363" y="8"/>
                </a:cxn>
                <a:cxn ang="0">
                  <a:pos x="407" y="0"/>
                </a:cxn>
                <a:cxn ang="0">
                  <a:pos x="449" y="0"/>
                </a:cxn>
                <a:cxn ang="0">
                  <a:pos x="489" y="11"/>
                </a:cxn>
                <a:cxn ang="0">
                  <a:pos x="527" y="34"/>
                </a:cxn>
                <a:cxn ang="0">
                  <a:pos x="557" y="70"/>
                </a:cxn>
                <a:cxn ang="0">
                  <a:pos x="583" y="119"/>
                </a:cxn>
                <a:cxn ang="0">
                  <a:pos x="583" y="132"/>
                </a:cxn>
                <a:cxn ang="0">
                  <a:pos x="575" y="138"/>
                </a:cxn>
                <a:cxn ang="0">
                  <a:pos x="564" y="140"/>
                </a:cxn>
                <a:cxn ang="0">
                  <a:pos x="556" y="131"/>
                </a:cxn>
                <a:cxn ang="0">
                  <a:pos x="532" y="85"/>
                </a:cxn>
                <a:cxn ang="0">
                  <a:pos x="503" y="52"/>
                </a:cxn>
                <a:cxn ang="0">
                  <a:pos x="470" y="32"/>
                </a:cxn>
                <a:cxn ang="0">
                  <a:pos x="435" y="23"/>
                </a:cxn>
                <a:cxn ang="0">
                  <a:pos x="395" y="23"/>
                </a:cxn>
                <a:cxn ang="0">
                  <a:pos x="354" y="30"/>
                </a:cxn>
                <a:cxn ang="0">
                  <a:pos x="311" y="47"/>
                </a:cxn>
                <a:cxn ang="0">
                  <a:pos x="268" y="67"/>
                </a:cxn>
                <a:cxn ang="0">
                  <a:pos x="226" y="94"/>
                </a:cxn>
                <a:cxn ang="0">
                  <a:pos x="185" y="123"/>
                </a:cxn>
                <a:cxn ang="0">
                  <a:pos x="147" y="154"/>
                </a:cxn>
                <a:cxn ang="0">
                  <a:pos x="112" y="185"/>
                </a:cxn>
                <a:cxn ang="0">
                  <a:pos x="81" y="217"/>
                </a:cxn>
                <a:cxn ang="0">
                  <a:pos x="56" y="248"/>
                </a:cxn>
                <a:cxn ang="0">
                  <a:pos x="35" y="274"/>
                </a:cxn>
                <a:cxn ang="0">
                  <a:pos x="21" y="297"/>
                </a:cxn>
                <a:cxn ang="0">
                  <a:pos x="14" y="303"/>
                </a:cxn>
                <a:cxn ang="0">
                  <a:pos x="6" y="302"/>
                </a:cxn>
                <a:cxn ang="0">
                  <a:pos x="0" y="296"/>
                </a:cxn>
                <a:cxn ang="0">
                  <a:pos x="1" y="286"/>
                </a:cxn>
              </a:cxnLst>
              <a:rect l="0" t="0" r="r" b="b"/>
              <a:pathLst>
                <a:path w="583" h="303">
                  <a:moveTo>
                    <a:pt x="1" y="286"/>
                  </a:moveTo>
                  <a:lnTo>
                    <a:pt x="16" y="263"/>
                  </a:lnTo>
                  <a:lnTo>
                    <a:pt x="38" y="232"/>
                  </a:lnTo>
                  <a:lnTo>
                    <a:pt x="66" y="202"/>
                  </a:lnTo>
                  <a:lnTo>
                    <a:pt x="100" y="169"/>
                  </a:lnTo>
                  <a:lnTo>
                    <a:pt x="138" y="135"/>
                  </a:lnTo>
                  <a:lnTo>
                    <a:pt x="180" y="103"/>
                  </a:lnTo>
                  <a:lnTo>
                    <a:pt x="225" y="72"/>
                  </a:lnTo>
                  <a:lnTo>
                    <a:pt x="270" y="44"/>
                  </a:lnTo>
                  <a:lnTo>
                    <a:pt x="316" y="23"/>
                  </a:lnTo>
                  <a:lnTo>
                    <a:pt x="363" y="8"/>
                  </a:lnTo>
                  <a:lnTo>
                    <a:pt x="407" y="0"/>
                  </a:lnTo>
                  <a:lnTo>
                    <a:pt x="449" y="0"/>
                  </a:lnTo>
                  <a:lnTo>
                    <a:pt x="489" y="11"/>
                  </a:lnTo>
                  <a:lnTo>
                    <a:pt x="527" y="34"/>
                  </a:lnTo>
                  <a:lnTo>
                    <a:pt x="557" y="70"/>
                  </a:lnTo>
                  <a:lnTo>
                    <a:pt x="583" y="119"/>
                  </a:lnTo>
                  <a:lnTo>
                    <a:pt x="583" y="132"/>
                  </a:lnTo>
                  <a:lnTo>
                    <a:pt x="575" y="138"/>
                  </a:lnTo>
                  <a:lnTo>
                    <a:pt x="564" y="140"/>
                  </a:lnTo>
                  <a:lnTo>
                    <a:pt x="556" y="131"/>
                  </a:lnTo>
                  <a:lnTo>
                    <a:pt x="532" y="85"/>
                  </a:lnTo>
                  <a:lnTo>
                    <a:pt x="503" y="52"/>
                  </a:lnTo>
                  <a:lnTo>
                    <a:pt x="470" y="32"/>
                  </a:lnTo>
                  <a:lnTo>
                    <a:pt x="435" y="23"/>
                  </a:lnTo>
                  <a:lnTo>
                    <a:pt x="395" y="23"/>
                  </a:lnTo>
                  <a:lnTo>
                    <a:pt x="354" y="30"/>
                  </a:lnTo>
                  <a:lnTo>
                    <a:pt x="311" y="47"/>
                  </a:lnTo>
                  <a:lnTo>
                    <a:pt x="268" y="67"/>
                  </a:lnTo>
                  <a:lnTo>
                    <a:pt x="226" y="94"/>
                  </a:lnTo>
                  <a:lnTo>
                    <a:pt x="185" y="123"/>
                  </a:lnTo>
                  <a:lnTo>
                    <a:pt x="147" y="154"/>
                  </a:lnTo>
                  <a:lnTo>
                    <a:pt x="112" y="185"/>
                  </a:lnTo>
                  <a:lnTo>
                    <a:pt x="81" y="217"/>
                  </a:lnTo>
                  <a:lnTo>
                    <a:pt x="56" y="248"/>
                  </a:lnTo>
                  <a:lnTo>
                    <a:pt x="35" y="274"/>
                  </a:lnTo>
                  <a:lnTo>
                    <a:pt x="21" y="297"/>
                  </a:lnTo>
                  <a:lnTo>
                    <a:pt x="14" y="303"/>
                  </a:lnTo>
                  <a:lnTo>
                    <a:pt x="6" y="302"/>
                  </a:lnTo>
                  <a:lnTo>
                    <a:pt x="0" y="296"/>
                  </a:lnTo>
                  <a:lnTo>
                    <a:pt x="1" y="28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8" name="Freeform 142"/>
            <p:cNvSpPr>
              <a:spLocks/>
            </p:cNvSpPr>
            <p:nvPr/>
          </p:nvSpPr>
          <p:spPr bwMode="auto">
            <a:xfrm>
              <a:off x="4210" y="1348"/>
              <a:ext cx="185" cy="113"/>
            </a:xfrm>
            <a:custGeom>
              <a:avLst/>
              <a:gdLst/>
              <a:ahLst/>
              <a:cxnLst>
                <a:cxn ang="0">
                  <a:pos x="0" y="212"/>
                </a:cxn>
                <a:cxn ang="0">
                  <a:pos x="18" y="179"/>
                </a:cxn>
                <a:cxn ang="0">
                  <a:pos x="38" y="151"/>
                </a:cxn>
                <a:cxn ang="0">
                  <a:pos x="60" y="126"/>
                </a:cxn>
                <a:cxn ang="0">
                  <a:pos x="83" y="103"/>
                </a:cxn>
                <a:cxn ang="0">
                  <a:pos x="107" y="81"/>
                </a:cxn>
                <a:cxn ang="0">
                  <a:pos x="133" y="60"/>
                </a:cxn>
                <a:cxn ang="0">
                  <a:pos x="161" y="41"/>
                </a:cxn>
                <a:cxn ang="0">
                  <a:pos x="188" y="18"/>
                </a:cxn>
                <a:cxn ang="0">
                  <a:pos x="230" y="10"/>
                </a:cxn>
                <a:cxn ang="0">
                  <a:pos x="264" y="4"/>
                </a:cxn>
                <a:cxn ang="0">
                  <a:pos x="292" y="0"/>
                </a:cxn>
                <a:cxn ang="0">
                  <a:pos x="315" y="1"/>
                </a:cxn>
                <a:cxn ang="0">
                  <a:pos x="333" y="10"/>
                </a:cxn>
                <a:cxn ang="0">
                  <a:pos x="347" y="29"/>
                </a:cxn>
                <a:cxn ang="0">
                  <a:pos x="359" y="57"/>
                </a:cxn>
                <a:cxn ang="0">
                  <a:pos x="370" y="101"/>
                </a:cxn>
                <a:cxn ang="0">
                  <a:pos x="368" y="109"/>
                </a:cxn>
                <a:cxn ang="0">
                  <a:pos x="362" y="112"/>
                </a:cxn>
                <a:cxn ang="0">
                  <a:pos x="354" y="110"/>
                </a:cxn>
                <a:cxn ang="0">
                  <a:pos x="351" y="105"/>
                </a:cxn>
                <a:cxn ang="0">
                  <a:pos x="342" y="68"/>
                </a:cxn>
                <a:cxn ang="0">
                  <a:pos x="333" y="44"/>
                </a:cxn>
                <a:cxn ang="0">
                  <a:pos x="321" y="29"/>
                </a:cxn>
                <a:cxn ang="0">
                  <a:pos x="306" y="23"/>
                </a:cxn>
                <a:cxn ang="0">
                  <a:pos x="287" y="21"/>
                </a:cxn>
                <a:cxn ang="0">
                  <a:pos x="263" y="25"/>
                </a:cxn>
                <a:cxn ang="0">
                  <a:pos x="234" y="32"/>
                </a:cxn>
                <a:cxn ang="0">
                  <a:pos x="197" y="39"/>
                </a:cxn>
                <a:cxn ang="0">
                  <a:pos x="168" y="60"/>
                </a:cxn>
                <a:cxn ang="0">
                  <a:pos x="144" y="80"/>
                </a:cxn>
                <a:cxn ang="0">
                  <a:pos x="119" y="98"/>
                </a:cxn>
                <a:cxn ang="0">
                  <a:pos x="95" y="118"/>
                </a:cxn>
                <a:cxn ang="0">
                  <a:pos x="74" y="138"/>
                </a:cxn>
                <a:cxn ang="0">
                  <a:pos x="53" y="161"/>
                </a:cxn>
                <a:cxn ang="0">
                  <a:pos x="36" y="188"/>
                </a:cxn>
                <a:cxn ang="0">
                  <a:pos x="18" y="218"/>
                </a:cxn>
                <a:cxn ang="0">
                  <a:pos x="11" y="225"/>
                </a:cxn>
                <a:cxn ang="0">
                  <a:pos x="5" y="225"/>
                </a:cxn>
                <a:cxn ang="0">
                  <a:pos x="0" y="218"/>
                </a:cxn>
                <a:cxn ang="0">
                  <a:pos x="0" y="212"/>
                </a:cxn>
              </a:cxnLst>
              <a:rect l="0" t="0" r="r" b="b"/>
              <a:pathLst>
                <a:path w="370" h="225">
                  <a:moveTo>
                    <a:pt x="0" y="212"/>
                  </a:moveTo>
                  <a:lnTo>
                    <a:pt x="18" y="179"/>
                  </a:lnTo>
                  <a:lnTo>
                    <a:pt x="38" y="151"/>
                  </a:lnTo>
                  <a:lnTo>
                    <a:pt x="60" y="126"/>
                  </a:lnTo>
                  <a:lnTo>
                    <a:pt x="83" y="103"/>
                  </a:lnTo>
                  <a:lnTo>
                    <a:pt x="107" y="81"/>
                  </a:lnTo>
                  <a:lnTo>
                    <a:pt x="133" y="60"/>
                  </a:lnTo>
                  <a:lnTo>
                    <a:pt x="161" y="41"/>
                  </a:lnTo>
                  <a:lnTo>
                    <a:pt x="188" y="18"/>
                  </a:lnTo>
                  <a:lnTo>
                    <a:pt x="230" y="10"/>
                  </a:lnTo>
                  <a:lnTo>
                    <a:pt x="264" y="4"/>
                  </a:lnTo>
                  <a:lnTo>
                    <a:pt x="292" y="0"/>
                  </a:lnTo>
                  <a:lnTo>
                    <a:pt x="315" y="1"/>
                  </a:lnTo>
                  <a:lnTo>
                    <a:pt x="333" y="10"/>
                  </a:lnTo>
                  <a:lnTo>
                    <a:pt x="347" y="29"/>
                  </a:lnTo>
                  <a:lnTo>
                    <a:pt x="359" y="57"/>
                  </a:lnTo>
                  <a:lnTo>
                    <a:pt x="370" y="101"/>
                  </a:lnTo>
                  <a:lnTo>
                    <a:pt x="368" y="109"/>
                  </a:lnTo>
                  <a:lnTo>
                    <a:pt x="362" y="112"/>
                  </a:lnTo>
                  <a:lnTo>
                    <a:pt x="354" y="110"/>
                  </a:lnTo>
                  <a:lnTo>
                    <a:pt x="351" y="105"/>
                  </a:lnTo>
                  <a:lnTo>
                    <a:pt x="342" y="68"/>
                  </a:lnTo>
                  <a:lnTo>
                    <a:pt x="333" y="44"/>
                  </a:lnTo>
                  <a:lnTo>
                    <a:pt x="321" y="29"/>
                  </a:lnTo>
                  <a:lnTo>
                    <a:pt x="306" y="23"/>
                  </a:lnTo>
                  <a:lnTo>
                    <a:pt x="287" y="21"/>
                  </a:lnTo>
                  <a:lnTo>
                    <a:pt x="263" y="25"/>
                  </a:lnTo>
                  <a:lnTo>
                    <a:pt x="234" y="32"/>
                  </a:lnTo>
                  <a:lnTo>
                    <a:pt x="197" y="39"/>
                  </a:lnTo>
                  <a:lnTo>
                    <a:pt x="168" y="60"/>
                  </a:lnTo>
                  <a:lnTo>
                    <a:pt x="144" y="80"/>
                  </a:lnTo>
                  <a:lnTo>
                    <a:pt x="119" y="98"/>
                  </a:lnTo>
                  <a:lnTo>
                    <a:pt x="95" y="118"/>
                  </a:lnTo>
                  <a:lnTo>
                    <a:pt x="74" y="138"/>
                  </a:lnTo>
                  <a:lnTo>
                    <a:pt x="53" y="161"/>
                  </a:lnTo>
                  <a:lnTo>
                    <a:pt x="36" y="188"/>
                  </a:lnTo>
                  <a:lnTo>
                    <a:pt x="18" y="218"/>
                  </a:lnTo>
                  <a:lnTo>
                    <a:pt x="11" y="225"/>
                  </a:lnTo>
                  <a:lnTo>
                    <a:pt x="5" y="225"/>
                  </a:lnTo>
                  <a:lnTo>
                    <a:pt x="0" y="218"/>
                  </a:lnTo>
                  <a:lnTo>
                    <a:pt x="0" y="21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59" name="Freeform 143"/>
            <p:cNvSpPr>
              <a:spLocks/>
            </p:cNvSpPr>
            <p:nvPr/>
          </p:nvSpPr>
          <p:spPr bwMode="auto">
            <a:xfrm>
              <a:off x="4210" y="1348"/>
              <a:ext cx="185" cy="113"/>
            </a:xfrm>
            <a:custGeom>
              <a:avLst/>
              <a:gdLst/>
              <a:ahLst/>
              <a:cxnLst>
                <a:cxn ang="0">
                  <a:pos x="0" y="212"/>
                </a:cxn>
                <a:cxn ang="0">
                  <a:pos x="18" y="179"/>
                </a:cxn>
                <a:cxn ang="0">
                  <a:pos x="38" y="151"/>
                </a:cxn>
                <a:cxn ang="0">
                  <a:pos x="60" y="126"/>
                </a:cxn>
                <a:cxn ang="0">
                  <a:pos x="83" y="103"/>
                </a:cxn>
                <a:cxn ang="0">
                  <a:pos x="107" y="81"/>
                </a:cxn>
                <a:cxn ang="0">
                  <a:pos x="133" y="60"/>
                </a:cxn>
                <a:cxn ang="0">
                  <a:pos x="161" y="41"/>
                </a:cxn>
                <a:cxn ang="0">
                  <a:pos x="188" y="18"/>
                </a:cxn>
                <a:cxn ang="0">
                  <a:pos x="230" y="10"/>
                </a:cxn>
                <a:cxn ang="0">
                  <a:pos x="264" y="4"/>
                </a:cxn>
                <a:cxn ang="0">
                  <a:pos x="292" y="0"/>
                </a:cxn>
                <a:cxn ang="0">
                  <a:pos x="315" y="1"/>
                </a:cxn>
                <a:cxn ang="0">
                  <a:pos x="333" y="10"/>
                </a:cxn>
                <a:cxn ang="0">
                  <a:pos x="347" y="29"/>
                </a:cxn>
                <a:cxn ang="0">
                  <a:pos x="359" y="57"/>
                </a:cxn>
                <a:cxn ang="0">
                  <a:pos x="370" y="101"/>
                </a:cxn>
                <a:cxn ang="0">
                  <a:pos x="368" y="109"/>
                </a:cxn>
                <a:cxn ang="0">
                  <a:pos x="362" y="112"/>
                </a:cxn>
                <a:cxn ang="0">
                  <a:pos x="354" y="110"/>
                </a:cxn>
                <a:cxn ang="0">
                  <a:pos x="351" y="105"/>
                </a:cxn>
                <a:cxn ang="0">
                  <a:pos x="342" y="68"/>
                </a:cxn>
                <a:cxn ang="0">
                  <a:pos x="333" y="44"/>
                </a:cxn>
                <a:cxn ang="0">
                  <a:pos x="321" y="29"/>
                </a:cxn>
                <a:cxn ang="0">
                  <a:pos x="306" y="23"/>
                </a:cxn>
                <a:cxn ang="0">
                  <a:pos x="287" y="21"/>
                </a:cxn>
                <a:cxn ang="0">
                  <a:pos x="263" y="25"/>
                </a:cxn>
                <a:cxn ang="0">
                  <a:pos x="234" y="32"/>
                </a:cxn>
                <a:cxn ang="0">
                  <a:pos x="197" y="39"/>
                </a:cxn>
                <a:cxn ang="0">
                  <a:pos x="168" y="60"/>
                </a:cxn>
                <a:cxn ang="0">
                  <a:pos x="144" y="80"/>
                </a:cxn>
                <a:cxn ang="0">
                  <a:pos x="119" y="98"/>
                </a:cxn>
                <a:cxn ang="0">
                  <a:pos x="95" y="118"/>
                </a:cxn>
                <a:cxn ang="0">
                  <a:pos x="74" y="138"/>
                </a:cxn>
                <a:cxn ang="0">
                  <a:pos x="53" y="161"/>
                </a:cxn>
                <a:cxn ang="0">
                  <a:pos x="36" y="188"/>
                </a:cxn>
                <a:cxn ang="0">
                  <a:pos x="18" y="218"/>
                </a:cxn>
                <a:cxn ang="0">
                  <a:pos x="11" y="225"/>
                </a:cxn>
                <a:cxn ang="0">
                  <a:pos x="5" y="225"/>
                </a:cxn>
                <a:cxn ang="0">
                  <a:pos x="0" y="218"/>
                </a:cxn>
                <a:cxn ang="0">
                  <a:pos x="0" y="212"/>
                </a:cxn>
              </a:cxnLst>
              <a:rect l="0" t="0" r="r" b="b"/>
              <a:pathLst>
                <a:path w="370" h="225">
                  <a:moveTo>
                    <a:pt x="0" y="212"/>
                  </a:moveTo>
                  <a:lnTo>
                    <a:pt x="18" y="179"/>
                  </a:lnTo>
                  <a:lnTo>
                    <a:pt x="38" y="151"/>
                  </a:lnTo>
                  <a:lnTo>
                    <a:pt x="60" y="126"/>
                  </a:lnTo>
                  <a:lnTo>
                    <a:pt x="83" y="103"/>
                  </a:lnTo>
                  <a:lnTo>
                    <a:pt x="107" y="81"/>
                  </a:lnTo>
                  <a:lnTo>
                    <a:pt x="133" y="60"/>
                  </a:lnTo>
                  <a:lnTo>
                    <a:pt x="161" y="41"/>
                  </a:lnTo>
                  <a:lnTo>
                    <a:pt x="188" y="18"/>
                  </a:lnTo>
                  <a:lnTo>
                    <a:pt x="230" y="10"/>
                  </a:lnTo>
                  <a:lnTo>
                    <a:pt x="264" y="4"/>
                  </a:lnTo>
                  <a:lnTo>
                    <a:pt x="292" y="0"/>
                  </a:lnTo>
                  <a:lnTo>
                    <a:pt x="315" y="1"/>
                  </a:lnTo>
                  <a:lnTo>
                    <a:pt x="333" y="10"/>
                  </a:lnTo>
                  <a:lnTo>
                    <a:pt x="347" y="29"/>
                  </a:lnTo>
                  <a:lnTo>
                    <a:pt x="359" y="57"/>
                  </a:lnTo>
                  <a:lnTo>
                    <a:pt x="370" y="101"/>
                  </a:lnTo>
                  <a:lnTo>
                    <a:pt x="368" y="109"/>
                  </a:lnTo>
                  <a:lnTo>
                    <a:pt x="362" y="112"/>
                  </a:lnTo>
                  <a:lnTo>
                    <a:pt x="354" y="110"/>
                  </a:lnTo>
                  <a:lnTo>
                    <a:pt x="351" y="105"/>
                  </a:lnTo>
                  <a:lnTo>
                    <a:pt x="342" y="68"/>
                  </a:lnTo>
                  <a:lnTo>
                    <a:pt x="333" y="44"/>
                  </a:lnTo>
                  <a:lnTo>
                    <a:pt x="321" y="29"/>
                  </a:lnTo>
                  <a:lnTo>
                    <a:pt x="306" y="23"/>
                  </a:lnTo>
                  <a:lnTo>
                    <a:pt x="287" y="21"/>
                  </a:lnTo>
                  <a:lnTo>
                    <a:pt x="263" y="25"/>
                  </a:lnTo>
                  <a:lnTo>
                    <a:pt x="234" y="32"/>
                  </a:lnTo>
                  <a:lnTo>
                    <a:pt x="197" y="39"/>
                  </a:lnTo>
                  <a:lnTo>
                    <a:pt x="168" y="60"/>
                  </a:lnTo>
                  <a:lnTo>
                    <a:pt x="144" y="80"/>
                  </a:lnTo>
                  <a:lnTo>
                    <a:pt x="119" y="98"/>
                  </a:lnTo>
                  <a:lnTo>
                    <a:pt x="95" y="118"/>
                  </a:lnTo>
                  <a:lnTo>
                    <a:pt x="74" y="138"/>
                  </a:lnTo>
                  <a:lnTo>
                    <a:pt x="53" y="161"/>
                  </a:lnTo>
                  <a:lnTo>
                    <a:pt x="36" y="188"/>
                  </a:lnTo>
                  <a:lnTo>
                    <a:pt x="18" y="218"/>
                  </a:lnTo>
                  <a:lnTo>
                    <a:pt x="11" y="225"/>
                  </a:lnTo>
                  <a:lnTo>
                    <a:pt x="5" y="225"/>
                  </a:lnTo>
                  <a:lnTo>
                    <a:pt x="0" y="218"/>
                  </a:lnTo>
                  <a:lnTo>
                    <a:pt x="0" y="21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0" name="Freeform 144"/>
            <p:cNvSpPr>
              <a:spLocks/>
            </p:cNvSpPr>
            <p:nvPr/>
          </p:nvSpPr>
          <p:spPr bwMode="auto">
            <a:xfrm>
              <a:off x="4356" y="1143"/>
              <a:ext cx="57" cy="252"/>
            </a:xfrm>
            <a:custGeom>
              <a:avLst/>
              <a:gdLst/>
              <a:ahLst/>
              <a:cxnLst>
                <a:cxn ang="0">
                  <a:pos x="97" y="499"/>
                </a:cxn>
                <a:cxn ang="0">
                  <a:pos x="79" y="456"/>
                </a:cxn>
                <a:cxn ang="0">
                  <a:pos x="62" y="418"/>
                </a:cxn>
                <a:cxn ang="0">
                  <a:pos x="48" y="384"/>
                </a:cxn>
                <a:cxn ang="0">
                  <a:pos x="34" y="350"/>
                </a:cxn>
                <a:cxn ang="0">
                  <a:pos x="23" y="313"/>
                </a:cxn>
                <a:cxn ang="0">
                  <a:pos x="13" y="276"/>
                </a:cxn>
                <a:cxn ang="0">
                  <a:pos x="5" y="230"/>
                </a:cxn>
                <a:cxn ang="0">
                  <a:pos x="0" y="178"/>
                </a:cxn>
                <a:cxn ang="0">
                  <a:pos x="0" y="134"/>
                </a:cxn>
                <a:cxn ang="0">
                  <a:pos x="3" y="94"/>
                </a:cxn>
                <a:cxn ang="0">
                  <a:pos x="4" y="55"/>
                </a:cxn>
                <a:cxn ang="0">
                  <a:pos x="4" y="11"/>
                </a:cxn>
                <a:cxn ang="0">
                  <a:pos x="6" y="3"/>
                </a:cxn>
                <a:cxn ang="0">
                  <a:pos x="14" y="0"/>
                </a:cxn>
                <a:cxn ang="0">
                  <a:pos x="20" y="3"/>
                </a:cxn>
                <a:cxn ang="0">
                  <a:pos x="23" y="11"/>
                </a:cxn>
                <a:cxn ang="0">
                  <a:pos x="23" y="55"/>
                </a:cxn>
                <a:cxn ang="0">
                  <a:pos x="24" y="93"/>
                </a:cxn>
                <a:cxn ang="0">
                  <a:pos x="26" y="133"/>
                </a:cxn>
                <a:cxn ang="0">
                  <a:pos x="26" y="177"/>
                </a:cxn>
                <a:cxn ang="0">
                  <a:pos x="31" y="228"/>
                </a:cxn>
                <a:cxn ang="0">
                  <a:pos x="37" y="272"/>
                </a:cxn>
                <a:cxn ang="0">
                  <a:pos x="46" y="310"/>
                </a:cxn>
                <a:cxn ang="0">
                  <a:pos x="57" y="346"/>
                </a:cxn>
                <a:cxn ang="0">
                  <a:pos x="69" y="379"/>
                </a:cxn>
                <a:cxn ang="0">
                  <a:pos x="81" y="413"/>
                </a:cxn>
                <a:cxn ang="0">
                  <a:pos x="97" y="451"/>
                </a:cxn>
                <a:cxn ang="0">
                  <a:pos x="114" y="493"/>
                </a:cxn>
                <a:cxn ang="0">
                  <a:pos x="114" y="501"/>
                </a:cxn>
                <a:cxn ang="0">
                  <a:pos x="111" y="506"/>
                </a:cxn>
                <a:cxn ang="0">
                  <a:pos x="102" y="506"/>
                </a:cxn>
                <a:cxn ang="0">
                  <a:pos x="97" y="499"/>
                </a:cxn>
              </a:cxnLst>
              <a:rect l="0" t="0" r="r" b="b"/>
              <a:pathLst>
                <a:path w="114" h="506">
                  <a:moveTo>
                    <a:pt x="97" y="499"/>
                  </a:moveTo>
                  <a:lnTo>
                    <a:pt x="79" y="456"/>
                  </a:lnTo>
                  <a:lnTo>
                    <a:pt x="62" y="418"/>
                  </a:lnTo>
                  <a:lnTo>
                    <a:pt x="48" y="384"/>
                  </a:lnTo>
                  <a:lnTo>
                    <a:pt x="34" y="350"/>
                  </a:lnTo>
                  <a:lnTo>
                    <a:pt x="23" y="313"/>
                  </a:lnTo>
                  <a:lnTo>
                    <a:pt x="13" y="276"/>
                  </a:lnTo>
                  <a:lnTo>
                    <a:pt x="5" y="230"/>
                  </a:lnTo>
                  <a:lnTo>
                    <a:pt x="0" y="178"/>
                  </a:lnTo>
                  <a:lnTo>
                    <a:pt x="0" y="134"/>
                  </a:lnTo>
                  <a:lnTo>
                    <a:pt x="3" y="94"/>
                  </a:lnTo>
                  <a:lnTo>
                    <a:pt x="4" y="55"/>
                  </a:lnTo>
                  <a:lnTo>
                    <a:pt x="4" y="11"/>
                  </a:lnTo>
                  <a:lnTo>
                    <a:pt x="6" y="3"/>
                  </a:lnTo>
                  <a:lnTo>
                    <a:pt x="14" y="0"/>
                  </a:lnTo>
                  <a:lnTo>
                    <a:pt x="20" y="3"/>
                  </a:lnTo>
                  <a:lnTo>
                    <a:pt x="23" y="11"/>
                  </a:lnTo>
                  <a:lnTo>
                    <a:pt x="23" y="55"/>
                  </a:lnTo>
                  <a:lnTo>
                    <a:pt x="24" y="93"/>
                  </a:lnTo>
                  <a:lnTo>
                    <a:pt x="26" y="133"/>
                  </a:lnTo>
                  <a:lnTo>
                    <a:pt x="26" y="177"/>
                  </a:lnTo>
                  <a:lnTo>
                    <a:pt x="31" y="228"/>
                  </a:lnTo>
                  <a:lnTo>
                    <a:pt x="37" y="272"/>
                  </a:lnTo>
                  <a:lnTo>
                    <a:pt x="46" y="310"/>
                  </a:lnTo>
                  <a:lnTo>
                    <a:pt x="57" y="346"/>
                  </a:lnTo>
                  <a:lnTo>
                    <a:pt x="69" y="379"/>
                  </a:lnTo>
                  <a:lnTo>
                    <a:pt x="81" y="413"/>
                  </a:lnTo>
                  <a:lnTo>
                    <a:pt x="97" y="451"/>
                  </a:lnTo>
                  <a:lnTo>
                    <a:pt x="114" y="493"/>
                  </a:lnTo>
                  <a:lnTo>
                    <a:pt x="114" y="501"/>
                  </a:lnTo>
                  <a:lnTo>
                    <a:pt x="111" y="506"/>
                  </a:lnTo>
                  <a:lnTo>
                    <a:pt x="102" y="506"/>
                  </a:lnTo>
                  <a:lnTo>
                    <a:pt x="97" y="499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1" name="Freeform 145"/>
            <p:cNvSpPr>
              <a:spLocks/>
            </p:cNvSpPr>
            <p:nvPr/>
          </p:nvSpPr>
          <p:spPr bwMode="auto">
            <a:xfrm>
              <a:off x="4356" y="1143"/>
              <a:ext cx="57" cy="252"/>
            </a:xfrm>
            <a:custGeom>
              <a:avLst/>
              <a:gdLst/>
              <a:ahLst/>
              <a:cxnLst>
                <a:cxn ang="0">
                  <a:pos x="97" y="499"/>
                </a:cxn>
                <a:cxn ang="0">
                  <a:pos x="79" y="456"/>
                </a:cxn>
                <a:cxn ang="0">
                  <a:pos x="62" y="418"/>
                </a:cxn>
                <a:cxn ang="0">
                  <a:pos x="48" y="384"/>
                </a:cxn>
                <a:cxn ang="0">
                  <a:pos x="34" y="350"/>
                </a:cxn>
                <a:cxn ang="0">
                  <a:pos x="23" y="313"/>
                </a:cxn>
                <a:cxn ang="0">
                  <a:pos x="13" y="276"/>
                </a:cxn>
                <a:cxn ang="0">
                  <a:pos x="5" y="230"/>
                </a:cxn>
                <a:cxn ang="0">
                  <a:pos x="0" y="178"/>
                </a:cxn>
                <a:cxn ang="0">
                  <a:pos x="0" y="134"/>
                </a:cxn>
                <a:cxn ang="0">
                  <a:pos x="3" y="94"/>
                </a:cxn>
                <a:cxn ang="0">
                  <a:pos x="4" y="55"/>
                </a:cxn>
                <a:cxn ang="0">
                  <a:pos x="4" y="11"/>
                </a:cxn>
                <a:cxn ang="0">
                  <a:pos x="6" y="3"/>
                </a:cxn>
                <a:cxn ang="0">
                  <a:pos x="14" y="0"/>
                </a:cxn>
                <a:cxn ang="0">
                  <a:pos x="20" y="3"/>
                </a:cxn>
                <a:cxn ang="0">
                  <a:pos x="23" y="11"/>
                </a:cxn>
                <a:cxn ang="0">
                  <a:pos x="23" y="55"/>
                </a:cxn>
                <a:cxn ang="0">
                  <a:pos x="24" y="93"/>
                </a:cxn>
                <a:cxn ang="0">
                  <a:pos x="26" y="133"/>
                </a:cxn>
                <a:cxn ang="0">
                  <a:pos x="26" y="177"/>
                </a:cxn>
                <a:cxn ang="0">
                  <a:pos x="31" y="228"/>
                </a:cxn>
                <a:cxn ang="0">
                  <a:pos x="37" y="272"/>
                </a:cxn>
                <a:cxn ang="0">
                  <a:pos x="46" y="310"/>
                </a:cxn>
                <a:cxn ang="0">
                  <a:pos x="57" y="346"/>
                </a:cxn>
                <a:cxn ang="0">
                  <a:pos x="69" y="379"/>
                </a:cxn>
                <a:cxn ang="0">
                  <a:pos x="81" y="413"/>
                </a:cxn>
                <a:cxn ang="0">
                  <a:pos x="97" y="451"/>
                </a:cxn>
                <a:cxn ang="0">
                  <a:pos x="114" y="493"/>
                </a:cxn>
                <a:cxn ang="0">
                  <a:pos x="114" y="501"/>
                </a:cxn>
                <a:cxn ang="0">
                  <a:pos x="111" y="506"/>
                </a:cxn>
                <a:cxn ang="0">
                  <a:pos x="102" y="506"/>
                </a:cxn>
                <a:cxn ang="0">
                  <a:pos x="97" y="499"/>
                </a:cxn>
              </a:cxnLst>
              <a:rect l="0" t="0" r="r" b="b"/>
              <a:pathLst>
                <a:path w="114" h="506">
                  <a:moveTo>
                    <a:pt x="97" y="499"/>
                  </a:moveTo>
                  <a:lnTo>
                    <a:pt x="79" y="456"/>
                  </a:lnTo>
                  <a:lnTo>
                    <a:pt x="62" y="418"/>
                  </a:lnTo>
                  <a:lnTo>
                    <a:pt x="48" y="384"/>
                  </a:lnTo>
                  <a:lnTo>
                    <a:pt x="34" y="350"/>
                  </a:lnTo>
                  <a:lnTo>
                    <a:pt x="23" y="313"/>
                  </a:lnTo>
                  <a:lnTo>
                    <a:pt x="13" y="276"/>
                  </a:lnTo>
                  <a:lnTo>
                    <a:pt x="5" y="230"/>
                  </a:lnTo>
                  <a:lnTo>
                    <a:pt x="0" y="178"/>
                  </a:lnTo>
                  <a:lnTo>
                    <a:pt x="0" y="134"/>
                  </a:lnTo>
                  <a:lnTo>
                    <a:pt x="3" y="94"/>
                  </a:lnTo>
                  <a:lnTo>
                    <a:pt x="4" y="55"/>
                  </a:lnTo>
                  <a:lnTo>
                    <a:pt x="4" y="11"/>
                  </a:lnTo>
                  <a:lnTo>
                    <a:pt x="6" y="3"/>
                  </a:lnTo>
                  <a:lnTo>
                    <a:pt x="14" y="0"/>
                  </a:lnTo>
                  <a:lnTo>
                    <a:pt x="20" y="3"/>
                  </a:lnTo>
                  <a:lnTo>
                    <a:pt x="23" y="11"/>
                  </a:lnTo>
                  <a:lnTo>
                    <a:pt x="23" y="55"/>
                  </a:lnTo>
                  <a:lnTo>
                    <a:pt x="24" y="93"/>
                  </a:lnTo>
                  <a:lnTo>
                    <a:pt x="26" y="133"/>
                  </a:lnTo>
                  <a:lnTo>
                    <a:pt x="26" y="177"/>
                  </a:lnTo>
                  <a:lnTo>
                    <a:pt x="31" y="228"/>
                  </a:lnTo>
                  <a:lnTo>
                    <a:pt x="37" y="272"/>
                  </a:lnTo>
                  <a:lnTo>
                    <a:pt x="46" y="310"/>
                  </a:lnTo>
                  <a:lnTo>
                    <a:pt x="57" y="346"/>
                  </a:lnTo>
                  <a:lnTo>
                    <a:pt x="69" y="379"/>
                  </a:lnTo>
                  <a:lnTo>
                    <a:pt x="81" y="413"/>
                  </a:lnTo>
                  <a:lnTo>
                    <a:pt x="97" y="451"/>
                  </a:lnTo>
                  <a:lnTo>
                    <a:pt x="114" y="493"/>
                  </a:lnTo>
                  <a:lnTo>
                    <a:pt x="114" y="501"/>
                  </a:lnTo>
                  <a:lnTo>
                    <a:pt x="111" y="506"/>
                  </a:lnTo>
                  <a:lnTo>
                    <a:pt x="102" y="506"/>
                  </a:lnTo>
                  <a:lnTo>
                    <a:pt x="97" y="499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2" name="Freeform 146"/>
            <p:cNvSpPr>
              <a:spLocks/>
            </p:cNvSpPr>
            <p:nvPr/>
          </p:nvSpPr>
          <p:spPr bwMode="auto">
            <a:xfrm>
              <a:off x="4079" y="1245"/>
              <a:ext cx="112" cy="197"/>
            </a:xfrm>
            <a:custGeom>
              <a:avLst/>
              <a:gdLst/>
              <a:ahLst/>
              <a:cxnLst>
                <a:cxn ang="0">
                  <a:pos x="17" y="4"/>
                </a:cxn>
                <a:cxn ang="0">
                  <a:pos x="36" y="30"/>
                </a:cxn>
                <a:cxn ang="0">
                  <a:pos x="53" y="57"/>
                </a:cxn>
                <a:cxn ang="0">
                  <a:pos x="71" y="85"/>
                </a:cxn>
                <a:cxn ang="0">
                  <a:pos x="89" y="113"/>
                </a:cxn>
                <a:cxn ang="0">
                  <a:pos x="106" y="142"/>
                </a:cxn>
                <a:cxn ang="0">
                  <a:pos x="122" y="170"/>
                </a:cxn>
                <a:cxn ang="0">
                  <a:pos x="139" y="199"/>
                </a:cxn>
                <a:cxn ang="0">
                  <a:pos x="153" y="228"/>
                </a:cxn>
                <a:cxn ang="0">
                  <a:pos x="165" y="246"/>
                </a:cxn>
                <a:cxn ang="0">
                  <a:pos x="175" y="264"/>
                </a:cxn>
                <a:cxn ang="0">
                  <a:pos x="184" y="281"/>
                </a:cxn>
                <a:cxn ang="0">
                  <a:pos x="192" y="298"/>
                </a:cxn>
                <a:cxn ang="0">
                  <a:pos x="200" y="317"/>
                </a:cxn>
                <a:cxn ang="0">
                  <a:pos x="207" y="336"/>
                </a:cxn>
                <a:cxn ang="0">
                  <a:pos x="216" y="358"/>
                </a:cxn>
                <a:cxn ang="0">
                  <a:pos x="225" y="382"/>
                </a:cxn>
                <a:cxn ang="0">
                  <a:pos x="225" y="390"/>
                </a:cxn>
                <a:cxn ang="0">
                  <a:pos x="220" y="394"/>
                </a:cxn>
                <a:cxn ang="0">
                  <a:pos x="212" y="394"/>
                </a:cxn>
                <a:cxn ang="0">
                  <a:pos x="207" y="388"/>
                </a:cxn>
                <a:cxn ang="0">
                  <a:pos x="197" y="366"/>
                </a:cxn>
                <a:cxn ang="0">
                  <a:pos x="191" y="345"/>
                </a:cxn>
                <a:cxn ang="0">
                  <a:pos x="180" y="326"/>
                </a:cxn>
                <a:cxn ang="0">
                  <a:pos x="172" y="308"/>
                </a:cxn>
                <a:cxn ang="0">
                  <a:pos x="164" y="292"/>
                </a:cxn>
                <a:cxn ang="0">
                  <a:pos x="153" y="275"/>
                </a:cxn>
                <a:cxn ang="0">
                  <a:pos x="142" y="259"/>
                </a:cxn>
                <a:cxn ang="0">
                  <a:pos x="130" y="242"/>
                </a:cxn>
                <a:cxn ang="0">
                  <a:pos x="116" y="213"/>
                </a:cxn>
                <a:cxn ang="0">
                  <a:pos x="100" y="184"/>
                </a:cxn>
                <a:cxn ang="0">
                  <a:pos x="86" y="155"/>
                </a:cxn>
                <a:cxn ang="0">
                  <a:pos x="70" y="126"/>
                </a:cxn>
                <a:cxn ang="0">
                  <a:pos x="55" y="96"/>
                </a:cxn>
                <a:cxn ang="0">
                  <a:pos x="38" y="68"/>
                </a:cxn>
                <a:cxn ang="0">
                  <a:pos x="20" y="42"/>
                </a:cxn>
                <a:cxn ang="0">
                  <a:pos x="3" y="16"/>
                </a:cxn>
                <a:cxn ang="0">
                  <a:pos x="0" y="9"/>
                </a:cxn>
                <a:cxn ang="0">
                  <a:pos x="5" y="1"/>
                </a:cxn>
                <a:cxn ang="0">
                  <a:pos x="10" y="0"/>
                </a:cxn>
                <a:cxn ang="0">
                  <a:pos x="17" y="4"/>
                </a:cxn>
              </a:cxnLst>
              <a:rect l="0" t="0" r="r" b="b"/>
              <a:pathLst>
                <a:path w="225" h="394">
                  <a:moveTo>
                    <a:pt x="17" y="4"/>
                  </a:moveTo>
                  <a:lnTo>
                    <a:pt x="36" y="30"/>
                  </a:lnTo>
                  <a:lnTo>
                    <a:pt x="53" y="57"/>
                  </a:lnTo>
                  <a:lnTo>
                    <a:pt x="71" y="85"/>
                  </a:lnTo>
                  <a:lnTo>
                    <a:pt x="89" y="113"/>
                  </a:lnTo>
                  <a:lnTo>
                    <a:pt x="106" y="142"/>
                  </a:lnTo>
                  <a:lnTo>
                    <a:pt x="122" y="170"/>
                  </a:lnTo>
                  <a:lnTo>
                    <a:pt x="139" y="199"/>
                  </a:lnTo>
                  <a:lnTo>
                    <a:pt x="153" y="228"/>
                  </a:lnTo>
                  <a:lnTo>
                    <a:pt x="165" y="246"/>
                  </a:lnTo>
                  <a:lnTo>
                    <a:pt x="175" y="264"/>
                  </a:lnTo>
                  <a:lnTo>
                    <a:pt x="184" y="281"/>
                  </a:lnTo>
                  <a:lnTo>
                    <a:pt x="192" y="298"/>
                  </a:lnTo>
                  <a:lnTo>
                    <a:pt x="200" y="317"/>
                  </a:lnTo>
                  <a:lnTo>
                    <a:pt x="207" y="336"/>
                  </a:lnTo>
                  <a:lnTo>
                    <a:pt x="216" y="358"/>
                  </a:lnTo>
                  <a:lnTo>
                    <a:pt x="225" y="382"/>
                  </a:lnTo>
                  <a:lnTo>
                    <a:pt x="225" y="390"/>
                  </a:lnTo>
                  <a:lnTo>
                    <a:pt x="220" y="394"/>
                  </a:lnTo>
                  <a:lnTo>
                    <a:pt x="212" y="394"/>
                  </a:lnTo>
                  <a:lnTo>
                    <a:pt x="207" y="388"/>
                  </a:lnTo>
                  <a:lnTo>
                    <a:pt x="197" y="366"/>
                  </a:lnTo>
                  <a:lnTo>
                    <a:pt x="191" y="345"/>
                  </a:lnTo>
                  <a:lnTo>
                    <a:pt x="180" y="326"/>
                  </a:lnTo>
                  <a:lnTo>
                    <a:pt x="172" y="308"/>
                  </a:lnTo>
                  <a:lnTo>
                    <a:pt x="164" y="292"/>
                  </a:lnTo>
                  <a:lnTo>
                    <a:pt x="153" y="275"/>
                  </a:lnTo>
                  <a:lnTo>
                    <a:pt x="142" y="259"/>
                  </a:lnTo>
                  <a:lnTo>
                    <a:pt x="130" y="242"/>
                  </a:lnTo>
                  <a:lnTo>
                    <a:pt x="116" y="213"/>
                  </a:lnTo>
                  <a:lnTo>
                    <a:pt x="100" y="184"/>
                  </a:lnTo>
                  <a:lnTo>
                    <a:pt x="86" y="155"/>
                  </a:lnTo>
                  <a:lnTo>
                    <a:pt x="70" y="126"/>
                  </a:lnTo>
                  <a:lnTo>
                    <a:pt x="55" y="96"/>
                  </a:lnTo>
                  <a:lnTo>
                    <a:pt x="38" y="68"/>
                  </a:lnTo>
                  <a:lnTo>
                    <a:pt x="20" y="42"/>
                  </a:lnTo>
                  <a:lnTo>
                    <a:pt x="3" y="16"/>
                  </a:lnTo>
                  <a:lnTo>
                    <a:pt x="0" y="9"/>
                  </a:lnTo>
                  <a:lnTo>
                    <a:pt x="5" y="1"/>
                  </a:lnTo>
                  <a:lnTo>
                    <a:pt x="10" y="0"/>
                  </a:lnTo>
                  <a:lnTo>
                    <a:pt x="17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3" name="Freeform 147"/>
            <p:cNvSpPr>
              <a:spLocks/>
            </p:cNvSpPr>
            <p:nvPr/>
          </p:nvSpPr>
          <p:spPr bwMode="auto">
            <a:xfrm>
              <a:off x="4079" y="1245"/>
              <a:ext cx="112" cy="197"/>
            </a:xfrm>
            <a:custGeom>
              <a:avLst/>
              <a:gdLst/>
              <a:ahLst/>
              <a:cxnLst>
                <a:cxn ang="0">
                  <a:pos x="17" y="4"/>
                </a:cxn>
                <a:cxn ang="0">
                  <a:pos x="36" y="30"/>
                </a:cxn>
                <a:cxn ang="0">
                  <a:pos x="53" y="57"/>
                </a:cxn>
                <a:cxn ang="0">
                  <a:pos x="71" y="85"/>
                </a:cxn>
                <a:cxn ang="0">
                  <a:pos x="89" y="113"/>
                </a:cxn>
                <a:cxn ang="0">
                  <a:pos x="106" y="142"/>
                </a:cxn>
                <a:cxn ang="0">
                  <a:pos x="122" y="170"/>
                </a:cxn>
                <a:cxn ang="0">
                  <a:pos x="139" y="199"/>
                </a:cxn>
                <a:cxn ang="0">
                  <a:pos x="153" y="228"/>
                </a:cxn>
                <a:cxn ang="0">
                  <a:pos x="165" y="246"/>
                </a:cxn>
                <a:cxn ang="0">
                  <a:pos x="175" y="264"/>
                </a:cxn>
                <a:cxn ang="0">
                  <a:pos x="184" y="281"/>
                </a:cxn>
                <a:cxn ang="0">
                  <a:pos x="192" y="298"/>
                </a:cxn>
                <a:cxn ang="0">
                  <a:pos x="200" y="317"/>
                </a:cxn>
                <a:cxn ang="0">
                  <a:pos x="207" y="336"/>
                </a:cxn>
                <a:cxn ang="0">
                  <a:pos x="216" y="358"/>
                </a:cxn>
                <a:cxn ang="0">
                  <a:pos x="225" y="382"/>
                </a:cxn>
                <a:cxn ang="0">
                  <a:pos x="225" y="390"/>
                </a:cxn>
                <a:cxn ang="0">
                  <a:pos x="220" y="394"/>
                </a:cxn>
                <a:cxn ang="0">
                  <a:pos x="212" y="394"/>
                </a:cxn>
                <a:cxn ang="0">
                  <a:pos x="207" y="388"/>
                </a:cxn>
                <a:cxn ang="0">
                  <a:pos x="197" y="366"/>
                </a:cxn>
                <a:cxn ang="0">
                  <a:pos x="191" y="345"/>
                </a:cxn>
                <a:cxn ang="0">
                  <a:pos x="180" y="326"/>
                </a:cxn>
                <a:cxn ang="0">
                  <a:pos x="172" y="308"/>
                </a:cxn>
                <a:cxn ang="0">
                  <a:pos x="164" y="292"/>
                </a:cxn>
                <a:cxn ang="0">
                  <a:pos x="153" y="275"/>
                </a:cxn>
                <a:cxn ang="0">
                  <a:pos x="142" y="259"/>
                </a:cxn>
                <a:cxn ang="0">
                  <a:pos x="130" y="242"/>
                </a:cxn>
                <a:cxn ang="0">
                  <a:pos x="116" y="213"/>
                </a:cxn>
                <a:cxn ang="0">
                  <a:pos x="100" y="184"/>
                </a:cxn>
                <a:cxn ang="0">
                  <a:pos x="86" y="155"/>
                </a:cxn>
                <a:cxn ang="0">
                  <a:pos x="70" y="126"/>
                </a:cxn>
                <a:cxn ang="0">
                  <a:pos x="55" y="96"/>
                </a:cxn>
                <a:cxn ang="0">
                  <a:pos x="38" y="68"/>
                </a:cxn>
                <a:cxn ang="0">
                  <a:pos x="20" y="42"/>
                </a:cxn>
                <a:cxn ang="0">
                  <a:pos x="3" y="16"/>
                </a:cxn>
                <a:cxn ang="0">
                  <a:pos x="0" y="9"/>
                </a:cxn>
                <a:cxn ang="0">
                  <a:pos x="5" y="1"/>
                </a:cxn>
                <a:cxn ang="0">
                  <a:pos x="10" y="0"/>
                </a:cxn>
                <a:cxn ang="0">
                  <a:pos x="17" y="4"/>
                </a:cxn>
              </a:cxnLst>
              <a:rect l="0" t="0" r="r" b="b"/>
              <a:pathLst>
                <a:path w="225" h="394">
                  <a:moveTo>
                    <a:pt x="17" y="4"/>
                  </a:moveTo>
                  <a:lnTo>
                    <a:pt x="36" y="30"/>
                  </a:lnTo>
                  <a:lnTo>
                    <a:pt x="53" y="57"/>
                  </a:lnTo>
                  <a:lnTo>
                    <a:pt x="71" y="85"/>
                  </a:lnTo>
                  <a:lnTo>
                    <a:pt x="89" y="113"/>
                  </a:lnTo>
                  <a:lnTo>
                    <a:pt x="106" y="142"/>
                  </a:lnTo>
                  <a:lnTo>
                    <a:pt x="122" y="170"/>
                  </a:lnTo>
                  <a:lnTo>
                    <a:pt x="139" y="199"/>
                  </a:lnTo>
                  <a:lnTo>
                    <a:pt x="153" y="228"/>
                  </a:lnTo>
                  <a:lnTo>
                    <a:pt x="165" y="246"/>
                  </a:lnTo>
                  <a:lnTo>
                    <a:pt x="175" y="264"/>
                  </a:lnTo>
                  <a:lnTo>
                    <a:pt x="184" y="281"/>
                  </a:lnTo>
                  <a:lnTo>
                    <a:pt x="192" y="298"/>
                  </a:lnTo>
                  <a:lnTo>
                    <a:pt x="200" y="317"/>
                  </a:lnTo>
                  <a:lnTo>
                    <a:pt x="207" y="336"/>
                  </a:lnTo>
                  <a:lnTo>
                    <a:pt x="216" y="358"/>
                  </a:lnTo>
                  <a:lnTo>
                    <a:pt x="225" y="382"/>
                  </a:lnTo>
                  <a:lnTo>
                    <a:pt x="225" y="390"/>
                  </a:lnTo>
                  <a:lnTo>
                    <a:pt x="220" y="394"/>
                  </a:lnTo>
                  <a:lnTo>
                    <a:pt x="212" y="394"/>
                  </a:lnTo>
                  <a:lnTo>
                    <a:pt x="207" y="388"/>
                  </a:lnTo>
                  <a:lnTo>
                    <a:pt x="197" y="366"/>
                  </a:lnTo>
                  <a:lnTo>
                    <a:pt x="191" y="345"/>
                  </a:lnTo>
                  <a:lnTo>
                    <a:pt x="180" y="326"/>
                  </a:lnTo>
                  <a:lnTo>
                    <a:pt x="172" y="308"/>
                  </a:lnTo>
                  <a:lnTo>
                    <a:pt x="164" y="292"/>
                  </a:lnTo>
                  <a:lnTo>
                    <a:pt x="153" y="275"/>
                  </a:lnTo>
                  <a:lnTo>
                    <a:pt x="142" y="259"/>
                  </a:lnTo>
                  <a:lnTo>
                    <a:pt x="130" y="242"/>
                  </a:lnTo>
                  <a:lnTo>
                    <a:pt x="116" y="213"/>
                  </a:lnTo>
                  <a:lnTo>
                    <a:pt x="100" y="184"/>
                  </a:lnTo>
                  <a:lnTo>
                    <a:pt x="86" y="155"/>
                  </a:lnTo>
                  <a:lnTo>
                    <a:pt x="70" y="126"/>
                  </a:lnTo>
                  <a:lnTo>
                    <a:pt x="55" y="96"/>
                  </a:lnTo>
                  <a:lnTo>
                    <a:pt x="38" y="68"/>
                  </a:lnTo>
                  <a:lnTo>
                    <a:pt x="20" y="42"/>
                  </a:lnTo>
                  <a:lnTo>
                    <a:pt x="3" y="16"/>
                  </a:lnTo>
                  <a:lnTo>
                    <a:pt x="0" y="9"/>
                  </a:lnTo>
                  <a:lnTo>
                    <a:pt x="5" y="1"/>
                  </a:lnTo>
                  <a:lnTo>
                    <a:pt x="10" y="0"/>
                  </a:lnTo>
                  <a:lnTo>
                    <a:pt x="17" y="4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4" name="Freeform 148"/>
            <p:cNvSpPr>
              <a:spLocks/>
            </p:cNvSpPr>
            <p:nvPr/>
          </p:nvSpPr>
          <p:spPr bwMode="auto">
            <a:xfrm>
              <a:off x="4376" y="1197"/>
              <a:ext cx="216" cy="77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28" y="3"/>
                </a:cxn>
                <a:cxn ang="0">
                  <a:pos x="47" y="2"/>
                </a:cxn>
                <a:cxn ang="0">
                  <a:pos x="63" y="2"/>
                </a:cxn>
                <a:cxn ang="0">
                  <a:pos x="80" y="0"/>
                </a:cxn>
                <a:cxn ang="0">
                  <a:pos x="95" y="2"/>
                </a:cxn>
                <a:cxn ang="0">
                  <a:pos x="110" y="2"/>
                </a:cxn>
                <a:cxn ang="0">
                  <a:pos x="124" y="3"/>
                </a:cxn>
                <a:cxn ang="0">
                  <a:pos x="138" y="4"/>
                </a:cxn>
                <a:cxn ang="0">
                  <a:pos x="151" y="7"/>
                </a:cxn>
                <a:cxn ang="0">
                  <a:pos x="165" y="9"/>
                </a:cxn>
                <a:cxn ang="0">
                  <a:pos x="179" y="12"/>
                </a:cxn>
                <a:cxn ang="0">
                  <a:pos x="193" y="16"/>
                </a:cxn>
                <a:cxn ang="0">
                  <a:pos x="208" y="21"/>
                </a:cxn>
                <a:cxn ang="0">
                  <a:pos x="223" y="26"/>
                </a:cxn>
                <a:cxn ang="0">
                  <a:pos x="240" y="32"/>
                </a:cxn>
                <a:cxn ang="0">
                  <a:pos x="258" y="38"/>
                </a:cxn>
                <a:cxn ang="0">
                  <a:pos x="282" y="51"/>
                </a:cxn>
                <a:cxn ang="0">
                  <a:pos x="303" y="63"/>
                </a:cxn>
                <a:cxn ang="0">
                  <a:pos x="324" y="74"/>
                </a:cxn>
                <a:cxn ang="0">
                  <a:pos x="343" y="85"/>
                </a:cxn>
                <a:cxn ang="0">
                  <a:pos x="362" y="97"/>
                </a:cxn>
                <a:cxn ang="0">
                  <a:pos x="382" y="110"/>
                </a:cxn>
                <a:cxn ang="0">
                  <a:pos x="402" y="122"/>
                </a:cxn>
                <a:cxn ang="0">
                  <a:pos x="425" y="136"/>
                </a:cxn>
                <a:cxn ang="0">
                  <a:pos x="430" y="143"/>
                </a:cxn>
                <a:cxn ang="0">
                  <a:pos x="429" y="149"/>
                </a:cxn>
                <a:cxn ang="0">
                  <a:pos x="424" y="154"/>
                </a:cxn>
                <a:cxn ang="0">
                  <a:pos x="416" y="151"/>
                </a:cxn>
                <a:cxn ang="0">
                  <a:pos x="394" y="140"/>
                </a:cxn>
                <a:cxn ang="0">
                  <a:pos x="372" y="127"/>
                </a:cxn>
                <a:cxn ang="0">
                  <a:pos x="352" y="117"/>
                </a:cxn>
                <a:cxn ang="0">
                  <a:pos x="333" y="107"/>
                </a:cxn>
                <a:cxn ang="0">
                  <a:pos x="312" y="97"/>
                </a:cxn>
                <a:cxn ang="0">
                  <a:pos x="292" y="87"/>
                </a:cxn>
                <a:cxn ang="0">
                  <a:pos x="270" y="75"/>
                </a:cxn>
                <a:cxn ang="0">
                  <a:pos x="246" y="64"/>
                </a:cxn>
                <a:cxn ang="0">
                  <a:pos x="230" y="58"/>
                </a:cxn>
                <a:cxn ang="0">
                  <a:pos x="213" y="51"/>
                </a:cxn>
                <a:cxn ang="0">
                  <a:pos x="199" y="46"/>
                </a:cxn>
                <a:cxn ang="0">
                  <a:pos x="185" y="41"/>
                </a:cxn>
                <a:cxn ang="0">
                  <a:pos x="171" y="37"/>
                </a:cxn>
                <a:cxn ang="0">
                  <a:pos x="159" y="33"/>
                </a:cxn>
                <a:cxn ang="0">
                  <a:pos x="147" y="30"/>
                </a:cxn>
                <a:cxn ang="0">
                  <a:pos x="133" y="27"/>
                </a:cxn>
                <a:cxn ang="0">
                  <a:pos x="119" y="25"/>
                </a:cxn>
                <a:cxn ang="0">
                  <a:pos x="106" y="23"/>
                </a:cxn>
                <a:cxn ang="0">
                  <a:pos x="92" y="22"/>
                </a:cxn>
                <a:cxn ang="0">
                  <a:pos x="79" y="21"/>
                </a:cxn>
                <a:cxn ang="0">
                  <a:pos x="62" y="21"/>
                </a:cxn>
                <a:cxn ang="0">
                  <a:pos x="45" y="21"/>
                </a:cxn>
                <a:cxn ang="0">
                  <a:pos x="28" y="22"/>
                </a:cxn>
                <a:cxn ang="0">
                  <a:pos x="9" y="23"/>
                </a:cxn>
                <a:cxn ang="0">
                  <a:pos x="2" y="21"/>
                </a:cxn>
                <a:cxn ang="0">
                  <a:pos x="0" y="14"/>
                </a:cxn>
                <a:cxn ang="0">
                  <a:pos x="1" y="8"/>
                </a:cxn>
                <a:cxn ang="0">
                  <a:pos x="7" y="4"/>
                </a:cxn>
              </a:cxnLst>
              <a:rect l="0" t="0" r="r" b="b"/>
              <a:pathLst>
                <a:path w="430" h="154">
                  <a:moveTo>
                    <a:pt x="7" y="4"/>
                  </a:moveTo>
                  <a:lnTo>
                    <a:pt x="28" y="3"/>
                  </a:lnTo>
                  <a:lnTo>
                    <a:pt x="47" y="2"/>
                  </a:lnTo>
                  <a:lnTo>
                    <a:pt x="63" y="2"/>
                  </a:lnTo>
                  <a:lnTo>
                    <a:pt x="80" y="0"/>
                  </a:lnTo>
                  <a:lnTo>
                    <a:pt x="95" y="2"/>
                  </a:lnTo>
                  <a:lnTo>
                    <a:pt x="110" y="2"/>
                  </a:lnTo>
                  <a:lnTo>
                    <a:pt x="124" y="3"/>
                  </a:lnTo>
                  <a:lnTo>
                    <a:pt x="138" y="4"/>
                  </a:lnTo>
                  <a:lnTo>
                    <a:pt x="151" y="7"/>
                  </a:lnTo>
                  <a:lnTo>
                    <a:pt x="165" y="9"/>
                  </a:lnTo>
                  <a:lnTo>
                    <a:pt x="179" y="12"/>
                  </a:lnTo>
                  <a:lnTo>
                    <a:pt x="193" y="16"/>
                  </a:lnTo>
                  <a:lnTo>
                    <a:pt x="208" y="21"/>
                  </a:lnTo>
                  <a:lnTo>
                    <a:pt x="223" y="26"/>
                  </a:lnTo>
                  <a:lnTo>
                    <a:pt x="240" y="32"/>
                  </a:lnTo>
                  <a:lnTo>
                    <a:pt x="258" y="38"/>
                  </a:lnTo>
                  <a:lnTo>
                    <a:pt x="282" y="51"/>
                  </a:lnTo>
                  <a:lnTo>
                    <a:pt x="303" y="63"/>
                  </a:lnTo>
                  <a:lnTo>
                    <a:pt x="324" y="74"/>
                  </a:lnTo>
                  <a:lnTo>
                    <a:pt x="343" y="85"/>
                  </a:lnTo>
                  <a:lnTo>
                    <a:pt x="362" y="97"/>
                  </a:lnTo>
                  <a:lnTo>
                    <a:pt x="382" y="110"/>
                  </a:lnTo>
                  <a:lnTo>
                    <a:pt x="402" y="122"/>
                  </a:lnTo>
                  <a:lnTo>
                    <a:pt x="425" y="136"/>
                  </a:lnTo>
                  <a:lnTo>
                    <a:pt x="430" y="143"/>
                  </a:lnTo>
                  <a:lnTo>
                    <a:pt x="429" y="149"/>
                  </a:lnTo>
                  <a:lnTo>
                    <a:pt x="424" y="154"/>
                  </a:lnTo>
                  <a:lnTo>
                    <a:pt x="416" y="151"/>
                  </a:lnTo>
                  <a:lnTo>
                    <a:pt x="394" y="140"/>
                  </a:lnTo>
                  <a:lnTo>
                    <a:pt x="372" y="127"/>
                  </a:lnTo>
                  <a:lnTo>
                    <a:pt x="352" y="117"/>
                  </a:lnTo>
                  <a:lnTo>
                    <a:pt x="333" y="107"/>
                  </a:lnTo>
                  <a:lnTo>
                    <a:pt x="312" y="97"/>
                  </a:lnTo>
                  <a:lnTo>
                    <a:pt x="292" y="87"/>
                  </a:lnTo>
                  <a:lnTo>
                    <a:pt x="270" y="75"/>
                  </a:lnTo>
                  <a:lnTo>
                    <a:pt x="246" y="64"/>
                  </a:lnTo>
                  <a:lnTo>
                    <a:pt x="230" y="58"/>
                  </a:lnTo>
                  <a:lnTo>
                    <a:pt x="213" y="51"/>
                  </a:lnTo>
                  <a:lnTo>
                    <a:pt x="199" y="46"/>
                  </a:lnTo>
                  <a:lnTo>
                    <a:pt x="185" y="41"/>
                  </a:lnTo>
                  <a:lnTo>
                    <a:pt x="171" y="37"/>
                  </a:lnTo>
                  <a:lnTo>
                    <a:pt x="159" y="33"/>
                  </a:lnTo>
                  <a:lnTo>
                    <a:pt x="147" y="30"/>
                  </a:lnTo>
                  <a:lnTo>
                    <a:pt x="133" y="27"/>
                  </a:lnTo>
                  <a:lnTo>
                    <a:pt x="119" y="25"/>
                  </a:lnTo>
                  <a:lnTo>
                    <a:pt x="106" y="23"/>
                  </a:lnTo>
                  <a:lnTo>
                    <a:pt x="92" y="22"/>
                  </a:lnTo>
                  <a:lnTo>
                    <a:pt x="79" y="21"/>
                  </a:lnTo>
                  <a:lnTo>
                    <a:pt x="62" y="21"/>
                  </a:lnTo>
                  <a:lnTo>
                    <a:pt x="45" y="21"/>
                  </a:lnTo>
                  <a:lnTo>
                    <a:pt x="28" y="22"/>
                  </a:lnTo>
                  <a:lnTo>
                    <a:pt x="9" y="23"/>
                  </a:lnTo>
                  <a:lnTo>
                    <a:pt x="2" y="21"/>
                  </a:lnTo>
                  <a:lnTo>
                    <a:pt x="0" y="14"/>
                  </a:lnTo>
                  <a:lnTo>
                    <a:pt x="1" y="8"/>
                  </a:lnTo>
                  <a:lnTo>
                    <a:pt x="7" y="4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5" name="Freeform 149"/>
            <p:cNvSpPr>
              <a:spLocks/>
            </p:cNvSpPr>
            <p:nvPr/>
          </p:nvSpPr>
          <p:spPr bwMode="auto">
            <a:xfrm>
              <a:off x="4376" y="1197"/>
              <a:ext cx="216" cy="77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28" y="3"/>
                </a:cxn>
                <a:cxn ang="0">
                  <a:pos x="47" y="2"/>
                </a:cxn>
                <a:cxn ang="0">
                  <a:pos x="63" y="2"/>
                </a:cxn>
                <a:cxn ang="0">
                  <a:pos x="80" y="0"/>
                </a:cxn>
                <a:cxn ang="0">
                  <a:pos x="95" y="2"/>
                </a:cxn>
                <a:cxn ang="0">
                  <a:pos x="110" y="2"/>
                </a:cxn>
                <a:cxn ang="0">
                  <a:pos x="124" y="3"/>
                </a:cxn>
                <a:cxn ang="0">
                  <a:pos x="138" y="4"/>
                </a:cxn>
                <a:cxn ang="0">
                  <a:pos x="151" y="7"/>
                </a:cxn>
                <a:cxn ang="0">
                  <a:pos x="165" y="9"/>
                </a:cxn>
                <a:cxn ang="0">
                  <a:pos x="179" y="12"/>
                </a:cxn>
                <a:cxn ang="0">
                  <a:pos x="193" y="16"/>
                </a:cxn>
                <a:cxn ang="0">
                  <a:pos x="208" y="21"/>
                </a:cxn>
                <a:cxn ang="0">
                  <a:pos x="223" y="26"/>
                </a:cxn>
                <a:cxn ang="0">
                  <a:pos x="240" y="32"/>
                </a:cxn>
                <a:cxn ang="0">
                  <a:pos x="258" y="38"/>
                </a:cxn>
                <a:cxn ang="0">
                  <a:pos x="282" y="51"/>
                </a:cxn>
                <a:cxn ang="0">
                  <a:pos x="303" y="63"/>
                </a:cxn>
                <a:cxn ang="0">
                  <a:pos x="324" y="74"/>
                </a:cxn>
                <a:cxn ang="0">
                  <a:pos x="343" y="85"/>
                </a:cxn>
                <a:cxn ang="0">
                  <a:pos x="362" y="97"/>
                </a:cxn>
                <a:cxn ang="0">
                  <a:pos x="382" y="110"/>
                </a:cxn>
                <a:cxn ang="0">
                  <a:pos x="402" y="122"/>
                </a:cxn>
                <a:cxn ang="0">
                  <a:pos x="425" y="136"/>
                </a:cxn>
                <a:cxn ang="0">
                  <a:pos x="430" y="143"/>
                </a:cxn>
                <a:cxn ang="0">
                  <a:pos x="429" y="149"/>
                </a:cxn>
                <a:cxn ang="0">
                  <a:pos x="424" y="154"/>
                </a:cxn>
                <a:cxn ang="0">
                  <a:pos x="416" y="151"/>
                </a:cxn>
                <a:cxn ang="0">
                  <a:pos x="394" y="140"/>
                </a:cxn>
                <a:cxn ang="0">
                  <a:pos x="372" y="127"/>
                </a:cxn>
                <a:cxn ang="0">
                  <a:pos x="352" y="117"/>
                </a:cxn>
                <a:cxn ang="0">
                  <a:pos x="333" y="107"/>
                </a:cxn>
                <a:cxn ang="0">
                  <a:pos x="312" y="97"/>
                </a:cxn>
                <a:cxn ang="0">
                  <a:pos x="292" y="87"/>
                </a:cxn>
                <a:cxn ang="0">
                  <a:pos x="270" y="75"/>
                </a:cxn>
                <a:cxn ang="0">
                  <a:pos x="246" y="64"/>
                </a:cxn>
                <a:cxn ang="0">
                  <a:pos x="230" y="58"/>
                </a:cxn>
                <a:cxn ang="0">
                  <a:pos x="213" y="51"/>
                </a:cxn>
                <a:cxn ang="0">
                  <a:pos x="199" y="46"/>
                </a:cxn>
                <a:cxn ang="0">
                  <a:pos x="185" y="41"/>
                </a:cxn>
                <a:cxn ang="0">
                  <a:pos x="171" y="37"/>
                </a:cxn>
                <a:cxn ang="0">
                  <a:pos x="159" y="33"/>
                </a:cxn>
                <a:cxn ang="0">
                  <a:pos x="147" y="30"/>
                </a:cxn>
                <a:cxn ang="0">
                  <a:pos x="133" y="27"/>
                </a:cxn>
                <a:cxn ang="0">
                  <a:pos x="119" y="25"/>
                </a:cxn>
                <a:cxn ang="0">
                  <a:pos x="106" y="23"/>
                </a:cxn>
                <a:cxn ang="0">
                  <a:pos x="92" y="22"/>
                </a:cxn>
                <a:cxn ang="0">
                  <a:pos x="79" y="21"/>
                </a:cxn>
                <a:cxn ang="0">
                  <a:pos x="62" y="21"/>
                </a:cxn>
                <a:cxn ang="0">
                  <a:pos x="45" y="21"/>
                </a:cxn>
                <a:cxn ang="0">
                  <a:pos x="28" y="22"/>
                </a:cxn>
                <a:cxn ang="0">
                  <a:pos x="9" y="23"/>
                </a:cxn>
                <a:cxn ang="0">
                  <a:pos x="2" y="21"/>
                </a:cxn>
                <a:cxn ang="0">
                  <a:pos x="0" y="14"/>
                </a:cxn>
                <a:cxn ang="0">
                  <a:pos x="1" y="8"/>
                </a:cxn>
                <a:cxn ang="0">
                  <a:pos x="7" y="4"/>
                </a:cxn>
              </a:cxnLst>
              <a:rect l="0" t="0" r="r" b="b"/>
              <a:pathLst>
                <a:path w="430" h="154">
                  <a:moveTo>
                    <a:pt x="7" y="4"/>
                  </a:moveTo>
                  <a:lnTo>
                    <a:pt x="28" y="3"/>
                  </a:lnTo>
                  <a:lnTo>
                    <a:pt x="47" y="2"/>
                  </a:lnTo>
                  <a:lnTo>
                    <a:pt x="63" y="2"/>
                  </a:lnTo>
                  <a:lnTo>
                    <a:pt x="80" y="0"/>
                  </a:lnTo>
                  <a:lnTo>
                    <a:pt x="95" y="2"/>
                  </a:lnTo>
                  <a:lnTo>
                    <a:pt x="110" y="2"/>
                  </a:lnTo>
                  <a:lnTo>
                    <a:pt x="124" y="3"/>
                  </a:lnTo>
                  <a:lnTo>
                    <a:pt x="138" y="4"/>
                  </a:lnTo>
                  <a:lnTo>
                    <a:pt x="151" y="7"/>
                  </a:lnTo>
                  <a:lnTo>
                    <a:pt x="165" y="9"/>
                  </a:lnTo>
                  <a:lnTo>
                    <a:pt x="179" y="12"/>
                  </a:lnTo>
                  <a:lnTo>
                    <a:pt x="193" y="16"/>
                  </a:lnTo>
                  <a:lnTo>
                    <a:pt x="208" y="21"/>
                  </a:lnTo>
                  <a:lnTo>
                    <a:pt x="223" y="26"/>
                  </a:lnTo>
                  <a:lnTo>
                    <a:pt x="240" y="32"/>
                  </a:lnTo>
                  <a:lnTo>
                    <a:pt x="258" y="38"/>
                  </a:lnTo>
                  <a:lnTo>
                    <a:pt x="282" y="51"/>
                  </a:lnTo>
                  <a:lnTo>
                    <a:pt x="303" y="63"/>
                  </a:lnTo>
                  <a:lnTo>
                    <a:pt x="324" y="74"/>
                  </a:lnTo>
                  <a:lnTo>
                    <a:pt x="343" y="85"/>
                  </a:lnTo>
                  <a:lnTo>
                    <a:pt x="362" y="97"/>
                  </a:lnTo>
                  <a:lnTo>
                    <a:pt x="382" y="110"/>
                  </a:lnTo>
                  <a:lnTo>
                    <a:pt x="402" y="122"/>
                  </a:lnTo>
                  <a:lnTo>
                    <a:pt x="425" y="136"/>
                  </a:lnTo>
                  <a:lnTo>
                    <a:pt x="430" y="143"/>
                  </a:lnTo>
                  <a:lnTo>
                    <a:pt x="429" y="149"/>
                  </a:lnTo>
                  <a:lnTo>
                    <a:pt x="424" y="154"/>
                  </a:lnTo>
                  <a:lnTo>
                    <a:pt x="416" y="151"/>
                  </a:lnTo>
                  <a:lnTo>
                    <a:pt x="394" y="140"/>
                  </a:lnTo>
                  <a:lnTo>
                    <a:pt x="372" y="127"/>
                  </a:lnTo>
                  <a:lnTo>
                    <a:pt x="352" y="117"/>
                  </a:lnTo>
                  <a:lnTo>
                    <a:pt x="333" y="107"/>
                  </a:lnTo>
                  <a:lnTo>
                    <a:pt x="312" y="97"/>
                  </a:lnTo>
                  <a:lnTo>
                    <a:pt x="292" y="87"/>
                  </a:lnTo>
                  <a:lnTo>
                    <a:pt x="270" y="75"/>
                  </a:lnTo>
                  <a:lnTo>
                    <a:pt x="246" y="64"/>
                  </a:lnTo>
                  <a:lnTo>
                    <a:pt x="230" y="58"/>
                  </a:lnTo>
                  <a:lnTo>
                    <a:pt x="213" y="51"/>
                  </a:lnTo>
                  <a:lnTo>
                    <a:pt x="199" y="46"/>
                  </a:lnTo>
                  <a:lnTo>
                    <a:pt x="185" y="41"/>
                  </a:lnTo>
                  <a:lnTo>
                    <a:pt x="171" y="37"/>
                  </a:lnTo>
                  <a:lnTo>
                    <a:pt x="159" y="33"/>
                  </a:lnTo>
                  <a:lnTo>
                    <a:pt x="147" y="30"/>
                  </a:lnTo>
                  <a:lnTo>
                    <a:pt x="133" y="27"/>
                  </a:lnTo>
                  <a:lnTo>
                    <a:pt x="119" y="25"/>
                  </a:lnTo>
                  <a:lnTo>
                    <a:pt x="106" y="23"/>
                  </a:lnTo>
                  <a:lnTo>
                    <a:pt x="92" y="22"/>
                  </a:lnTo>
                  <a:lnTo>
                    <a:pt x="79" y="21"/>
                  </a:lnTo>
                  <a:lnTo>
                    <a:pt x="62" y="21"/>
                  </a:lnTo>
                  <a:lnTo>
                    <a:pt x="45" y="21"/>
                  </a:lnTo>
                  <a:lnTo>
                    <a:pt x="28" y="22"/>
                  </a:lnTo>
                  <a:lnTo>
                    <a:pt x="9" y="23"/>
                  </a:lnTo>
                  <a:lnTo>
                    <a:pt x="2" y="21"/>
                  </a:lnTo>
                  <a:lnTo>
                    <a:pt x="0" y="14"/>
                  </a:lnTo>
                  <a:lnTo>
                    <a:pt x="1" y="8"/>
                  </a:lnTo>
                  <a:lnTo>
                    <a:pt x="7" y="4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6" name="Freeform 150"/>
            <p:cNvSpPr>
              <a:spLocks/>
            </p:cNvSpPr>
            <p:nvPr/>
          </p:nvSpPr>
          <p:spPr bwMode="auto">
            <a:xfrm>
              <a:off x="4507" y="1243"/>
              <a:ext cx="77" cy="302"/>
            </a:xfrm>
            <a:custGeom>
              <a:avLst/>
              <a:gdLst/>
              <a:ahLst/>
              <a:cxnLst>
                <a:cxn ang="0">
                  <a:pos x="153" y="22"/>
                </a:cxn>
                <a:cxn ang="0">
                  <a:pos x="131" y="58"/>
                </a:cxn>
                <a:cxn ang="0">
                  <a:pos x="115" y="95"/>
                </a:cxn>
                <a:cxn ang="0">
                  <a:pos x="101" y="130"/>
                </a:cxn>
                <a:cxn ang="0">
                  <a:pos x="88" y="164"/>
                </a:cxn>
                <a:cxn ang="0">
                  <a:pos x="78" y="202"/>
                </a:cxn>
                <a:cxn ang="0">
                  <a:pos x="66" y="243"/>
                </a:cxn>
                <a:cxn ang="0">
                  <a:pos x="56" y="287"/>
                </a:cxn>
                <a:cxn ang="0">
                  <a:pos x="45" y="337"/>
                </a:cxn>
                <a:cxn ang="0">
                  <a:pos x="35" y="390"/>
                </a:cxn>
                <a:cxn ang="0">
                  <a:pos x="27" y="457"/>
                </a:cxn>
                <a:cxn ang="0">
                  <a:pos x="22" y="528"/>
                </a:cxn>
                <a:cxn ang="0">
                  <a:pos x="19" y="596"/>
                </a:cxn>
                <a:cxn ang="0">
                  <a:pos x="17" y="603"/>
                </a:cxn>
                <a:cxn ang="0">
                  <a:pos x="11" y="605"/>
                </a:cxn>
                <a:cxn ang="0">
                  <a:pos x="3" y="603"/>
                </a:cxn>
                <a:cxn ang="0">
                  <a:pos x="0" y="596"/>
                </a:cxn>
                <a:cxn ang="0">
                  <a:pos x="0" y="526"/>
                </a:cxn>
                <a:cxn ang="0">
                  <a:pos x="3" y="453"/>
                </a:cxn>
                <a:cxn ang="0">
                  <a:pos x="7" y="385"/>
                </a:cxn>
                <a:cxn ang="0">
                  <a:pos x="13" y="330"/>
                </a:cxn>
                <a:cxn ang="0">
                  <a:pos x="26" y="279"/>
                </a:cxn>
                <a:cxn ang="0">
                  <a:pos x="37" y="234"/>
                </a:cxn>
                <a:cxn ang="0">
                  <a:pos x="49" y="193"/>
                </a:cxn>
                <a:cxn ang="0">
                  <a:pos x="60" y="155"/>
                </a:cxn>
                <a:cxn ang="0">
                  <a:pos x="74" y="118"/>
                </a:cxn>
                <a:cxn ang="0">
                  <a:pos x="89" y="83"/>
                </a:cxn>
                <a:cxn ang="0">
                  <a:pos x="107" y="46"/>
                </a:cxn>
                <a:cxn ang="0">
                  <a:pos x="129" y="8"/>
                </a:cxn>
                <a:cxn ang="0">
                  <a:pos x="138" y="0"/>
                </a:cxn>
                <a:cxn ang="0">
                  <a:pos x="148" y="3"/>
                </a:cxn>
                <a:cxn ang="0">
                  <a:pos x="154" y="9"/>
                </a:cxn>
                <a:cxn ang="0">
                  <a:pos x="153" y="22"/>
                </a:cxn>
              </a:cxnLst>
              <a:rect l="0" t="0" r="r" b="b"/>
              <a:pathLst>
                <a:path w="154" h="605">
                  <a:moveTo>
                    <a:pt x="153" y="22"/>
                  </a:moveTo>
                  <a:lnTo>
                    <a:pt x="131" y="58"/>
                  </a:lnTo>
                  <a:lnTo>
                    <a:pt x="115" y="95"/>
                  </a:lnTo>
                  <a:lnTo>
                    <a:pt x="101" y="130"/>
                  </a:lnTo>
                  <a:lnTo>
                    <a:pt x="88" y="164"/>
                  </a:lnTo>
                  <a:lnTo>
                    <a:pt x="78" y="202"/>
                  </a:lnTo>
                  <a:lnTo>
                    <a:pt x="66" y="243"/>
                  </a:lnTo>
                  <a:lnTo>
                    <a:pt x="56" y="287"/>
                  </a:lnTo>
                  <a:lnTo>
                    <a:pt x="45" y="337"/>
                  </a:lnTo>
                  <a:lnTo>
                    <a:pt x="35" y="390"/>
                  </a:lnTo>
                  <a:lnTo>
                    <a:pt x="27" y="457"/>
                  </a:lnTo>
                  <a:lnTo>
                    <a:pt x="22" y="528"/>
                  </a:lnTo>
                  <a:lnTo>
                    <a:pt x="19" y="596"/>
                  </a:lnTo>
                  <a:lnTo>
                    <a:pt x="17" y="603"/>
                  </a:lnTo>
                  <a:lnTo>
                    <a:pt x="11" y="605"/>
                  </a:lnTo>
                  <a:lnTo>
                    <a:pt x="3" y="603"/>
                  </a:lnTo>
                  <a:lnTo>
                    <a:pt x="0" y="596"/>
                  </a:lnTo>
                  <a:lnTo>
                    <a:pt x="0" y="526"/>
                  </a:lnTo>
                  <a:lnTo>
                    <a:pt x="3" y="453"/>
                  </a:lnTo>
                  <a:lnTo>
                    <a:pt x="7" y="385"/>
                  </a:lnTo>
                  <a:lnTo>
                    <a:pt x="13" y="330"/>
                  </a:lnTo>
                  <a:lnTo>
                    <a:pt x="26" y="279"/>
                  </a:lnTo>
                  <a:lnTo>
                    <a:pt x="37" y="234"/>
                  </a:lnTo>
                  <a:lnTo>
                    <a:pt x="49" y="193"/>
                  </a:lnTo>
                  <a:lnTo>
                    <a:pt x="60" y="155"/>
                  </a:lnTo>
                  <a:lnTo>
                    <a:pt x="74" y="118"/>
                  </a:lnTo>
                  <a:lnTo>
                    <a:pt x="89" y="83"/>
                  </a:lnTo>
                  <a:lnTo>
                    <a:pt x="107" y="46"/>
                  </a:lnTo>
                  <a:lnTo>
                    <a:pt x="129" y="8"/>
                  </a:lnTo>
                  <a:lnTo>
                    <a:pt x="138" y="0"/>
                  </a:lnTo>
                  <a:lnTo>
                    <a:pt x="148" y="3"/>
                  </a:lnTo>
                  <a:lnTo>
                    <a:pt x="154" y="9"/>
                  </a:lnTo>
                  <a:lnTo>
                    <a:pt x="153" y="22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7" name="Freeform 151"/>
            <p:cNvSpPr>
              <a:spLocks/>
            </p:cNvSpPr>
            <p:nvPr/>
          </p:nvSpPr>
          <p:spPr bwMode="auto">
            <a:xfrm>
              <a:off x="4507" y="1243"/>
              <a:ext cx="77" cy="302"/>
            </a:xfrm>
            <a:custGeom>
              <a:avLst/>
              <a:gdLst/>
              <a:ahLst/>
              <a:cxnLst>
                <a:cxn ang="0">
                  <a:pos x="153" y="22"/>
                </a:cxn>
                <a:cxn ang="0">
                  <a:pos x="131" y="58"/>
                </a:cxn>
                <a:cxn ang="0">
                  <a:pos x="115" y="95"/>
                </a:cxn>
                <a:cxn ang="0">
                  <a:pos x="101" y="130"/>
                </a:cxn>
                <a:cxn ang="0">
                  <a:pos x="88" y="164"/>
                </a:cxn>
                <a:cxn ang="0">
                  <a:pos x="78" y="202"/>
                </a:cxn>
                <a:cxn ang="0">
                  <a:pos x="66" y="243"/>
                </a:cxn>
                <a:cxn ang="0">
                  <a:pos x="56" y="287"/>
                </a:cxn>
                <a:cxn ang="0">
                  <a:pos x="45" y="337"/>
                </a:cxn>
                <a:cxn ang="0">
                  <a:pos x="35" y="390"/>
                </a:cxn>
                <a:cxn ang="0">
                  <a:pos x="27" y="457"/>
                </a:cxn>
                <a:cxn ang="0">
                  <a:pos x="22" y="528"/>
                </a:cxn>
                <a:cxn ang="0">
                  <a:pos x="19" y="596"/>
                </a:cxn>
                <a:cxn ang="0">
                  <a:pos x="17" y="603"/>
                </a:cxn>
                <a:cxn ang="0">
                  <a:pos x="11" y="605"/>
                </a:cxn>
                <a:cxn ang="0">
                  <a:pos x="3" y="603"/>
                </a:cxn>
                <a:cxn ang="0">
                  <a:pos x="0" y="596"/>
                </a:cxn>
                <a:cxn ang="0">
                  <a:pos x="0" y="526"/>
                </a:cxn>
                <a:cxn ang="0">
                  <a:pos x="3" y="453"/>
                </a:cxn>
                <a:cxn ang="0">
                  <a:pos x="7" y="385"/>
                </a:cxn>
                <a:cxn ang="0">
                  <a:pos x="13" y="330"/>
                </a:cxn>
                <a:cxn ang="0">
                  <a:pos x="26" y="279"/>
                </a:cxn>
                <a:cxn ang="0">
                  <a:pos x="37" y="234"/>
                </a:cxn>
                <a:cxn ang="0">
                  <a:pos x="49" y="193"/>
                </a:cxn>
                <a:cxn ang="0">
                  <a:pos x="60" y="155"/>
                </a:cxn>
                <a:cxn ang="0">
                  <a:pos x="74" y="118"/>
                </a:cxn>
                <a:cxn ang="0">
                  <a:pos x="89" y="83"/>
                </a:cxn>
                <a:cxn ang="0">
                  <a:pos x="107" y="46"/>
                </a:cxn>
                <a:cxn ang="0">
                  <a:pos x="129" y="8"/>
                </a:cxn>
                <a:cxn ang="0">
                  <a:pos x="138" y="0"/>
                </a:cxn>
                <a:cxn ang="0">
                  <a:pos x="148" y="3"/>
                </a:cxn>
                <a:cxn ang="0">
                  <a:pos x="154" y="9"/>
                </a:cxn>
                <a:cxn ang="0">
                  <a:pos x="153" y="22"/>
                </a:cxn>
              </a:cxnLst>
              <a:rect l="0" t="0" r="r" b="b"/>
              <a:pathLst>
                <a:path w="154" h="605">
                  <a:moveTo>
                    <a:pt x="153" y="22"/>
                  </a:moveTo>
                  <a:lnTo>
                    <a:pt x="131" y="58"/>
                  </a:lnTo>
                  <a:lnTo>
                    <a:pt x="115" y="95"/>
                  </a:lnTo>
                  <a:lnTo>
                    <a:pt x="101" y="130"/>
                  </a:lnTo>
                  <a:lnTo>
                    <a:pt x="88" y="164"/>
                  </a:lnTo>
                  <a:lnTo>
                    <a:pt x="78" y="202"/>
                  </a:lnTo>
                  <a:lnTo>
                    <a:pt x="66" y="243"/>
                  </a:lnTo>
                  <a:lnTo>
                    <a:pt x="56" y="287"/>
                  </a:lnTo>
                  <a:lnTo>
                    <a:pt x="45" y="337"/>
                  </a:lnTo>
                  <a:lnTo>
                    <a:pt x="35" y="390"/>
                  </a:lnTo>
                  <a:lnTo>
                    <a:pt x="27" y="457"/>
                  </a:lnTo>
                  <a:lnTo>
                    <a:pt x="22" y="528"/>
                  </a:lnTo>
                  <a:lnTo>
                    <a:pt x="19" y="596"/>
                  </a:lnTo>
                  <a:lnTo>
                    <a:pt x="17" y="603"/>
                  </a:lnTo>
                  <a:lnTo>
                    <a:pt x="11" y="605"/>
                  </a:lnTo>
                  <a:lnTo>
                    <a:pt x="3" y="603"/>
                  </a:lnTo>
                  <a:lnTo>
                    <a:pt x="0" y="596"/>
                  </a:lnTo>
                  <a:lnTo>
                    <a:pt x="0" y="526"/>
                  </a:lnTo>
                  <a:lnTo>
                    <a:pt x="3" y="453"/>
                  </a:lnTo>
                  <a:lnTo>
                    <a:pt x="7" y="385"/>
                  </a:lnTo>
                  <a:lnTo>
                    <a:pt x="13" y="330"/>
                  </a:lnTo>
                  <a:lnTo>
                    <a:pt x="26" y="279"/>
                  </a:lnTo>
                  <a:lnTo>
                    <a:pt x="37" y="234"/>
                  </a:lnTo>
                  <a:lnTo>
                    <a:pt x="49" y="193"/>
                  </a:lnTo>
                  <a:lnTo>
                    <a:pt x="60" y="155"/>
                  </a:lnTo>
                  <a:lnTo>
                    <a:pt x="74" y="118"/>
                  </a:lnTo>
                  <a:lnTo>
                    <a:pt x="89" y="83"/>
                  </a:lnTo>
                  <a:lnTo>
                    <a:pt x="107" y="46"/>
                  </a:lnTo>
                  <a:lnTo>
                    <a:pt x="129" y="8"/>
                  </a:lnTo>
                  <a:lnTo>
                    <a:pt x="138" y="0"/>
                  </a:lnTo>
                  <a:lnTo>
                    <a:pt x="148" y="3"/>
                  </a:lnTo>
                  <a:lnTo>
                    <a:pt x="154" y="9"/>
                  </a:lnTo>
                  <a:lnTo>
                    <a:pt x="153" y="22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8" name="Freeform 152"/>
            <p:cNvSpPr>
              <a:spLocks/>
            </p:cNvSpPr>
            <p:nvPr/>
          </p:nvSpPr>
          <p:spPr bwMode="auto">
            <a:xfrm>
              <a:off x="4338" y="1423"/>
              <a:ext cx="178" cy="94"/>
            </a:xfrm>
            <a:custGeom>
              <a:avLst/>
              <a:gdLst/>
              <a:ahLst/>
              <a:cxnLst>
                <a:cxn ang="0">
                  <a:pos x="339" y="183"/>
                </a:cxn>
                <a:cxn ang="0">
                  <a:pos x="323" y="152"/>
                </a:cxn>
                <a:cxn ang="0">
                  <a:pos x="313" y="132"/>
                </a:cxn>
                <a:cxn ang="0">
                  <a:pos x="306" y="118"/>
                </a:cxn>
                <a:cxn ang="0">
                  <a:pos x="298" y="109"/>
                </a:cxn>
                <a:cxn ang="0">
                  <a:pos x="289" y="101"/>
                </a:cxn>
                <a:cxn ang="0">
                  <a:pos x="275" y="92"/>
                </a:cxn>
                <a:cxn ang="0">
                  <a:pos x="256" y="78"/>
                </a:cxn>
                <a:cxn ang="0">
                  <a:pos x="227" y="58"/>
                </a:cxn>
                <a:cxn ang="0">
                  <a:pos x="208" y="49"/>
                </a:cxn>
                <a:cxn ang="0">
                  <a:pos x="191" y="42"/>
                </a:cxn>
                <a:cxn ang="0">
                  <a:pos x="176" y="35"/>
                </a:cxn>
                <a:cxn ang="0">
                  <a:pos x="163" y="30"/>
                </a:cxn>
                <a:cxn ang="0">
                  <a:pos x="151" y="28"/>
                </a:cxn>
                <a:cxn ang="0">
                  <a:pos x="139" y="25"/>
                </a:cxn>
                <a:cxn ang="0">
                  <a:pos x="129" y="25"/>
                </a:cxn>
                <a:cxn ang="0">
                  <a:pos x="119" y="25"/>
                </a:cxn>
                <a:cxn ang="0">
                  <a:pos x="109" y="26"/>
                </a:cxn>
                <a:cxn ang="0">
                  <a:pos x="99" y="29"/>
                </a:cxn>
                <a:cxn ang="0">
                  <a:pos x="87" y="33"/>
                </a:cxn>
                <a:cxn ang="0">
                  <a:pos x="76" y="37"/>
                </a:cxn>
                <a:cxn ang="0">
                  <a:pos x="64" y="40"/>
                </a:cxn>
                <a:cxn ang="0">
                  <a:pos x="49" y="47"/>
                </a:cxn>
                <a:cxn ang="0">
                  <a:pos x="33" y="52"/>
                </a:cxn>
                <a:cxn ang="0">
                  <a:pos x="15" y="58"/>
                </a:cxn>
                <a:cxn ang="0">
                  <a:pos x="5" y="57"/>
                </a:cxn>
                <a:cxn ang="0">
                  <a:pos x="0" y="51"/>
                </a:cxn>
                <a:cxn ang="0">
                  <a:pos x="0" y="42"/>
                </a:cxn>
                <a:cxn ang="0">
                  <a:pos x="7" y="37"/>
                </a:cxn>
                <a:cxn ang="0">
                  <a:pos x="28" y="30"/>
                </a:cxn>
                <a:cxn ang="0">
                  <a:pos x="44" y="24"/>
                </a:cxn>
                <a:cxn ang="0">
                  <a:pos x="61" y="17"/>
                </a:cxn>
                <a:cxn ang="0">
                  <a:pos x="75" y="11"/>
                </a:cxn>
                <a:cxn ang="0">
                  <a:pos x="87" y="9"/>
                </a:cxn>
                <a:cxn ang="0">
                  <a:pos x="100" y="5"/>
                </a:cxn>
                <a:cxn ang="0">
                  <a:pos x="111" y="2"/>
                </a:cxn>
                <a:cxn ang="0">
                  <a:pos x="123" y="0"/>
                </a:cxn>
                <a:cxn ang="0">
                  <a:pos x="133" y="0"/>
                </a:cxn>
                <a:cxn ang="0">
                  <a:pos x="146" y="0"/>
                </a:cxn>
                <a:cxn ang="0">
                  <a:pos x="157" y="2"/>
                </a:cxn>
                <a:cxn ang="0">
                  <a:pos x="171" y="6"/>
                </a:cxn>
                <a:cxn ang="0">
                  <a:pos x="185" y="11"/>
                </a:cxn>
                <a:cxn ang="0">
                  <a:pos x="202" y="17"/>
                </a:cxn>
                <a:cxn ang="0">
                  <a:pos x="221" y="25"/>
                </a:cxn>
                <a:cxn ang="0">
                  <a:pos x="241" y="35"/>
                </a:cxn>
                <a:cxn ang="0">
                  <a:pos x="271" y="58"/>
                </a:cxn>
                <a:cxn ang="0">
                  <a:pos x="293" y="73"/>
                </a:cxn>
                <a:cxn ang="0">
                  <a:pos x="306" y="84"/>
                </a:cxn>
                <a:cxn ang="0">
                  <a:pos x="316" y="92"/>
                </a:cxn>
                <a:cxn ang="0">
                  <a:pos x="322" y="104"/>
                </a:cxn>
                <a:cxn ang="0">
                  <a:pos x="330" y="119"/>
                </a:cxn>
                <a:cxn ang="0">
                  <a:pos x="340" y="141"/>
                </a:cxn>
                <a:cxn ang="0">
                  <a:pos x="355" y="174"/>
                </a:cxn>
                <a:cxn ang="0">
                  <a:pos x="355" y="181"/>
                </a:cxn>
                <a:cxn ang="0">
                  <a:pos x="351" y="186"/>
                </a:cxn>
                <a:cxn ang="0">
                  <a:pos x="344" y="188"/>
                </a:cxn>
                <a:cxn ang="0">
                  <a:pos x="339" y="183"/>
                </a:cxn>
              </a:cxnLst>
              <a:rect l="0" t="0" r="r" b="b"/>
              <a:pathLst>
                <a:path w="355" h="188">
                  <a:moveTo>
                    <a:pt x="339" y="183"/>
                  </a:moveTo>
                  <a:lnTo>
                    <a:pt x="323" y="152"/>
                  </a:lnTo>
                  <a:lnTo>
                    <a:pt x="313" y="132"/>
                  </a:lnTo>
                  <a:lnTo>
                    <a:pt x="306" y="118"/>
                  </a:lnTo>
                  <a:lnTo>
                    <a:pt x="298" y="109"/>
                  </a:lnTo>
                  <a:lnTo>
                    <a:pt x="289" y="101"/>
                  </a:lnTo>
                  <a:lnTo>
                    <a:pt x="275" y="92"/>
                  </a:lnTo>
                  <a:lnTo>
                    <a:pt x="256" y="78"/>
                  </a:lnTo>
                  <a:lnTo>
                    <a:pt x="227" y="58"/>
                  </a:lnTo>
                  <a:lnTo>
                    <a:pt x="208" y="49"/>
                  </a:lnTo>
                  <a:lnTo>
                    <a:pt x="191" y="42"/>
                  </a:lnTo>
                  <a:lnTo>
                    <a:pt x="176" y="35"/>
                  </a:lnTo>
                  <a:lnTo>
                    <a:pt x="163" y="30"/>
                  </a:lnTo>
                  <a:lnTo>
                    <a:pt x="151" y="28"/>
                  </a:lnTo>
                  <a:lnTo>
                    <a:pt x="139" y="25"/>
                  </a:lnTo>
                  <a:lnTo>
                    <a:pt x="129" y="25"/>
                  </a:lnTo>
                  <a:lnTo>
                    <a:pt x="119" y="25"/>
                  </a:lnTo>
                  <a:lnTo>
                    <a:pt x="109" y="26"/>
                  </a:lnTo>
                  <a:lnTo>
                    <a:pt x="99" y="29"/>
                  </a:lnTo>
                  <a:lnTo>
                    <a:pt x="87" y="33"/>
                  </a:lnTo>
                  <a:lnTo>
                    <a:pt x="76" y="37"/>
                  </a:lnTo>
                  <a:lnTo>
                    <a:pt x="64" y="40"/>
                  </a:lnTo>
                  <a:lnTo>
                    <a:pt x="49" y="47"/>
                  </a:lnTo>
                  <a:lnTo>
                    <a:pt x="33" y="52"/>
                  </a:lnTo>
                  <a:lnTo>
                    <a:pt x="15" y="58"/>
                  </a:lnTo>
                  <a:lnTo>
                    <a:pt x="5" y="57"/>
                  </a:lnTo>
                  <a:lnTo>
                    <a:pt x="0" y="51"/>
                  </a:lnTo>
                  <a:lnTo>
                    <a:pt x="0" y="42"/>
                  </a:lnTo>
                  <a:lnTo>
                    <a:pt x="7" y="37"/>
                  </a:lnTo>
                  <a:lnTo>
                    <a:pt x="28" y="30"/>
                  </a:lnTo>
                  <a:lnTo>
                    <a:pt x="44" y="24"/>
                  </a:lnTo>
                  <a:lnTo>
                    <a:pt x="61" y="17"/>
                  </a:lnTo>
                  <a:lnTo>
                    <a:pt x="75" y="11"/>
                  </a:lnTo>
                  <a:lnTo>
                    <a:pt x="87" y="9"/>
                  </a:lnTo>
                  <a:lnTo>
                    <a:pt x="100" y="5"/>
                  </a:lnTo>
                  <a:lnTo>
                    <a:pt x="111" y="2"/>
                  </a:lnTo>
                  <a:lnTo>
                    <a:pt x="123" y="0"/>
                  </a:lnTo>
                  <a:lnTo>
                    <a:pt x="133" y="0"/>
                  </a:lnTo>
                  <a:lnTo>
                    <a:pt x="146" y="0"/>
                  </a:lnTo>
                  <a:lnTo>
                    <a:pt x="157" y="2"/>
                  </a:lnTo>
                  <a:lnTo>
                    <a:pt x="171" y="6"/>
                  </a:lnTo>
                  <a:lnTo>
                    <a:pt x="185" y="11"/>
                  </a:lnTo>
                  <a:lnTo>
                    <a:pt x="202" y="17"/>
                  </a:lnTo>
                  <a:lnTo>
                    <a:pt x="221" y="25"/>
                  </a:lnTo>
                  <a:lnTo>
                    <a:pt x="241" y="35"/>
                  </a:lnTo>
                  <a:lnTo>
                    <a:pt x="271" y="58"/>
                  </a:lnTo>
                  <a:lnTo>
                    <a:pt x="293" y="73"/>
                  </a:lnTo>
                  <a:lnTo>
                    <a:pt x="306" y="84"/>
                  </a:lnTo>
                  <a:lnTo>
                    <a:pt x="316" y="92"/>
                  </a:lnTo>
                  <a:lnTo>
                    <a:pt x="322" y="104"/>
                  </a:lnTo>
                  <a:lnTo>
                    <a:pt x="330" y="119"/>
                  </a:lnTo>
                  <a:lnTo>
                    <a:pt x="340" y="141"/>
                  </a:lnTo>
                  <a:lnTo>
                    <a:pt x="355" y="174"/>
                  </a:lnTo>
                  <a:lnTo>
                    <a:pt x="355" y="181"/>
                  </a:lnTo>
                  <a:lnTo>
                    <a:pt x="351" y="186"/>
                  </a:lnTo>
                  <a:lnTo>
                    <a:pt x="344" y="188"/>
                  </a:lnTo>
                  <a:lnTo>
                    <a:pt x="339" y="18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69" name="Freeform 153"/>
            <p:cNvSpPr>
              <a:spLocks/>
            </p:cNvSpPr>
            <p:nvPr/>
          </p:nvSpPr>
          <p:spPr bwMode="auto">
            <a:xfrm>
              <a:off x="4338" y="1423"/>
              <a:ext cx="178" cy="94"/>
            </a:xfrm>
            <a:custGeom>
              <a:avLst/>
              <a:gdLst/>
              <a:ahLst/>
              <a:cxnLst>
                <a:cxn ang="0">
                  <a:pos x="339" y="183"/>
                </a:cxn>
                <a:cxn ang="0">
                  <a:pos x="323" y="152"/>
                </a:cxn>
                <a:cxn ang="0">
                  <a:pos x="313" y="132"/>
                </a:cxn>
                <a:cxn ang="0">
                  <a:pos x="306" y="118"/>
                </a:cxn>
                <a:cxn ang="0">
                  <a:pos x="298" y="109"/>
                </a:cxn>
                <a:cxn ang="0">
                  <a:pos x="289" y="101"/>
                </a:cxn>
                <a:cxn ang="0">
                  <a:pos x="275" y="92"/>
                </a:cxn>
                <a:cxn ang="0">
                  <a:pos x="256" y="78"/>
                </a:cxn>
                <a:cxn ang="0">
                  <a:pos x="227" y="58"/>
                </a:cxn>
                <a:cxn ang="0">
                  <a:pos x="208" y="49"/>
                </a:cxn>
                <a:cxn ang="0">
                  <a:pos x="191" y="42"/>
                </a:cxn>
                <a:cxn ang="0">
                  <a:pos x="176" y="35"/>
                </a:cxn>
                <a:cxn ang="0">
                  <a:pos x="163" y="30"/>
                </a:cxn>
                <a:cxn ang="0">
                  <a:pos x="151" y="28"/>
                </a:cxn>
                <a:cxn ang="0">
                  <a:pos x="139" y="25"/>
                </a:cxn>
                <a:cxn ang="0">
                  <a:pos x="129" y="25"/>
                </a:cxn>
                <a:cxn ang="0">
                  <a:pos x="119" y="25"/>
                </a:cxn>
                <a:cxn ang="0">
                  <a:pos x="109" y="26"/>
                </a:cxn>
                <a:cxn ang="0">
                  <a:pos x="99" y="29"/>
                </a:cxn>
                <a:cxn ang="0">
                  <a:pos x="87" y="33"/>
                </a:cxn>
                <a:cxn ang="0">
                  <a:pos x="76" y="37"/>
                </a:cxn>
                <a:cxn ang="0">
                  <a:pos x="64" y="40"/>
                </a:cxn>
                <a:cxn ang="0">
                  <a:pos x="49" y="47"/>
                </a:cxn>
                <a:cxn ang="0">
                  <a:pos x="33" y="52"/>
                </a:cxn>
                <a:cxn ang="0">
                  <a:pos x="15" y="58"/>
                </a:cxn>
                <a:cxn ang="0">
                  <a:pos x="5" y="57"/>
                </a:cxn>
                <a:cxn ang="0">
                  <a:pos x="0" y="51"/>
                </a:cxn>
                <a:cxn ang="0">
                  <a:pos x="0" y="42"/>
                </a:cxn>
                <a:cxn ang="0">
                  <a:pos x="7" y="37"/>
                </a:cxn>
                <a:cxn ang="0">
                  <a:pos x="28" y="30"/>
                </a:cxn>
                <a:cxn ang="0">
                  <a:pos x="44" y="24"/>
                </a:cxn>
                <a:cxn ang="0">
                  <a:pos x="61" y="17"/>
                </a:cxn>
                <a:cxn ang="0">
                  <a:pos x="75" y="11"/>
                </a:cxn>
                <a:cxn ang="0">
                  <a:pos x="87" y="9"/>
                </a:cxn>
                <a:cxn ang="0">
                  <a:pos x="100" y="5"/>
                </a:cxn>
                <a:cxn ang="0">
                  <a:pos x="111" y="2"/>
                </a:cxn>
                <a:cxn ang="0">
                  <a:pos x="123" y="0"/>
                </a:cxn>
                <a:cxn ang="0">
                  <a:pos x="133" y="0"/>
                </a:cxn>
                <a:cxn ang="0">
                  <a:pos x="146" y="0"/>
                </a:cxn>
                <a:cxn ang="0">
                  <a:pos x="157" y="2"/>
                </a:cxn>
                <a:cxn ang="0">
                  <a:pos x="171" y="6"/>
                </a:cxn>
                <a:cxn ang="0">
                  <a:pos x="185" y="11"/>
                </a:cxn>
                <a:cxn ang="0">
                  <a:pos x="202" y="17"/>
                </a:cxn>
                <a:cxn ang="0">
                  <a:pos x="221" y="25"/>
                </a:cxn>
                <a:cxn ang="0">
                  <a:pos x="241" y="35"/>
                </a:cxn>
                <a:cxn ang="0">
                  <a:pos x="271" y="58"/>
                </a:cxn>
                <a:cxn ang="0">
                  <a:pos x="293" y="73"/>
                </a:cxn>
                <a:cxn ang="0">
                  <a:pos x="306" y="84"/>
                </a:cxn>
                <a:cxn ang="0">
                  <a:pos x="316" y="92"/>
                </a:cxn>
                <a:cxn ang="0">
                  <a:pos x="322" y="104"/>
                </a:cxn>
                <a:cxn ang="0">
                  <a:pos x="330" y="119"/>
                </a:cxn>
                <a:cxn ang="0">
                  <a:pos x="340" y="141"/>
                </a:cxn>
                <a:cxn ang="0">
                  <a:pos x="355" y="174"/>
                </a:cxn>
                <a:cxn ang="0">
                  <a:pos x="355" y="181"/>
                </a:cxn>
                <a:cxn ang="0">
                  <a:pos x="351" y="186"/>
                </a:cxn>
                <a:cxn ang="0">
                  <a:pos x="344" y="188"/>
                </a:cxn>
                <a:cxn ang="0">
                  <a:pos x="339" y="183"/>
                </a:cxn>
              </a:cxnLst>
              <a:rect l="0" t="0" r="r" b="b"/>
              <a:pathLst>
                <a:path w="355" h="188">
                  <a:moveTo>
                    <a:pt x="339" y="183"/>
                  </a:moveTo>
                  <a:lnTo>
                    <a:pt x="323" y="152"/>
                  </a:lnTo>
                  <a:lnTo>
                    <a:pt x="313" y="132"/>
                  </a:lnTo>
                  <a:lnTo>
                    <a:pt x="306" y="118"/>
                  </a:lnTo>
                  <a:lnTo>
                    <a:pt x="298" y="109"/>
                  </a:lnTo>
                  <a:lnTo>
                    <a:pt x="289" y="101"/>
                  </a:lnTo>
                  <a:lnTo>
                    <a:pt x="275" y="92"/>
                  </a:lnTo>
                  <a:lnTo>
                    <a:pt x="256" y="78"/>
                  </a:lnTo>
                  <a:lnTo>
                    <a:pt x="227" y="58"/>
                  </a:lnTo>
                  <a:lnTo>
                    <a:pt x="208" y="49"/>
                  </a:lnTo>
                  <a:lnTo>
                    <a:pt x="191" y="42"/>
                  </a:lnTo>
                  <a:lnTo>
                    <a:pt x="176" y="35"/>
                  </a:lnTo>
                  <a:lnTo>
                    <a:pt x="163" y="30"/>
                  </a:lnTo>
                  <a:lnTo>
                    <a:pt x="151" y="28"/>
                  </a:lnTo>
                  <a:lnTo>
                    <a:pt x="139" y="25"/>
                  </a:lnTo>
                  <a:lnTo>
                    <a:pt x="129" y="25"/>
                  </a:lnTo>
                  <a:lnTo>
                    <a:pt x="119" y="25"/>
                  </a:lnTo>
                  <a:lnTo>
                    <a:pt x="109" y="26"/>
                  </a:lnTo>
                  <a:lnTo>
                    <a:pt x="99" y="29"/>
                  </a:lnTo>
                  <a:lnTo>
                    <a:pt x="87" y="33"/>
                  </a:lnTo>
                  <a:lnTo>
                    <a:pt x="76" y="37"/>
                  </a:lnTo>
                  <a:lnTo>
                    <a:pt x="64" y="40"/>
                  </a:lnTo>
                  <a:lnTo>
                    <a:pt x="49" y="47"/>
                  </a:lnTo>
                  <a:lnTo>
                    <a:pt x="33" y="52"/>
                  </a:lnTo>
                  <a:lnTo>
                    <a:pt x="15" y="58"/>
                  </a:lnTo>
                  <a:lnTo>
                    <a:pt x="5" y="57"/>
                  </a:lnTo>
                  <a:lnTo>
                    <a:pt x="0" y="51"/>
                  </a:lnTo>
                  <a:lnTo>
                    <a:pt x="0" y="42"/>
                  </a:lnTo>
                  <a:lnTo>
                    <a:pt x="7" y="37"/>
                  </a:lnTo>
                  <a:lnTo>
                    <a:pt x="28" y="30"/>
                  </a:lnTo>
                  <a:lnTo>
                    <a:pt x="44" y="24"/>
                  </a:lnTo>
                  <a:lnTo>
                    <a:pt x="61" y="17"/>
                  </a:lnTo>
                  <a:lnTo>
                    <a:pt x="75" y="11"/>
                  </a:lnTo>
                  <a:lnTo>
                    <a:pt x="87" y="9"/>
                  </a:lnTo>
                  <a:lnTo>
                    <a:pt x="100" y="5"/>
                  </a:lnTo>
                  <a:lnTo>
                    <a:pt x="111" y="2"/>
                  </a:lnTo>
                  <a:lnTo>
                    <a:pt x="123" y="0"/>
                  </a:lnTo>
                  <a:lnTo>
                    <a:pt x="133" y="0"/>
                  </a:lnTo>
                  <a:lnTo>
                    <a:pt x="146" y="0"/>
                  </a:lnTo>
                  <a:lnTo>
                    <a:pt x="157" y="2"/>
                  </a:lnTo>
                  <a:lnTo>
                    <a:pt x="171" y="6"/>
                  </a:lnTo>
                  <a:lnTo>
                    <a:pt x="185" y="11"/>
                  </a:lnTo>
                  <a:lnTo>
                    <a:pt x="202" y="17"/>
                  </a:lnTo>
                  <a:lnTo>
                    <a:pt x="221" y="25"/>
                  </a:lnTo>
                  <a:lnTo>
                    <a:pt x="241" y="35"/>
                  </a:lnTo>
                  <a:lnTo>
                    <a:pt x="271" y="58"/>
                  </a:lnTo>
                  <a:lnTo>
                    <a:pt x="293" y="73"/>
                  </a:lnTo>
                  <a:lnTo>
                    <a:pt x="306" y="84"/>
                  </a:lnTo>
                  <a:lnTo>
                    <a:pt x="316" y="92"/>
                  </a:lnTo>
                  <a:lnTo>
                    <a:pt x="322" y="104"/>
                  </a:lnTo>
                  <a:lnTo>
                    <a:pt x="330" y="119"/>
                  </a:lnTo>
                  <a:lnTo>
                    <a:pt x="340" y="141"/>
                  </a:lnTo>
                  <a:lnTo>
                    <a:pt x="355" y="174"/>
                  </a:lnTo>
                  <a:lnTo>
                    <a:pt x="355" y="181"/>
                  </a:lnTo>
                  <a:lnTo>
                    <a:pt x="351" y="186"/>
                  </a:lnTo>
                  <a:lnTo>
                    <a:pt x="344" y="188"/>
                  </a:lnTo>
                  <a:lnTo>
                    <a:pt x="339" y="18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0" name="Freeform 154"/>
            <p:cNvSpPr>
              <a:spLocks/>
            </p:cNvSpPr>
            <p:nvPr/>
          </p:nvSpPr>
          <p:spPr bwMode="auto">
            <a:xfrm>
              <a:off x="4291" y="1366"/>
              <a:ext cx="40" cy="95"/>
            </a:xfrm>
            <a:custGeom>
              <a:avLst/>
              <a:gdLst/>
              <a:ahLst/>
              <a:cxnLst>
                <a:cxn ang="0">
                  <a:pos x="58" y="186"/>
                </a:cxn>
                <a:cxn ang="0">
                  <a:pos x="0" y="89"/>
                </a:cxn>
                <a:cxn ang="0">
                  <a:pos x="36" y="8"/>
                </a:cxn>
                <a:cxn ang="0">
                  <a:pos x="44" y="0"/>
                </a:cxn>
                <a:cxn ang="0">
                  <a:pos x="54" y="1"/>
                </a:cxn>
                <a:cxn ang="0">
                  <a:pos x="61" y="9"/>
                </a:cxn>
                <a:cxn ang="0">
                  <a:pos x="61" y="19"/>
                </a:cxn>
                <a:cxn ang="0">
                  <a:pos x="22" y="88"/>
                </a:cxn>
                <a:cxn ang="0">
                  <a:pos x="77" y="177"/>
                </a:cxn>
                <a:cxn ang="0">
                  <a:pos x="80" y="184"/>
                </a:cxn>
                <a:cxn ang="0">
                  <a:pos x="73" y="191"/>
                </a:cxn>
                <a:cxn ang="0">
                  <a:pos x="66" y="192"/>
                </a:cxn>
                <a:cxn ang="0">
                  <a:pos x="58" y="186"/>
                </a:cxn>
              </a:cxnLst>
              <a:rect l="0" t="0" r="r" b="b"/>
              <a:pathLst>
                <a:path w="80" h="192">
                  <a:moveTo>
                    <a:pt x="58" y="186"/>
                  </a:moveTo>
                  <a:lnTo>
                    <a:pt x="0" y="89"/>
                  </a:lnTo>
                  <a:lnTo>
                    <a:pt x="36" y="8"/>
                  </a:lnTo>
                  <a:lnTo>
                    <a:pt x="44" y="0"/>
                  </a:lnTo>
                  <a:lnTo>
                    <a:pt x="54" y="1"/>
                  </a:lnTo>
                  <a:lnTo>
                    <a:pt x="61" y="9"/>
                  </a:lnTo>
                  <a:lnTo>
                    <a:pt x="61" y="19"/>
                  </a:lnTo>
                  <a:lnTo>
                    <a:pt x="22" y="88"/>
                  </a:lnTo>
                  <a:lnTo>
                    <a:pt x="77" y="177"/>
                  </a:lnTo>
                  <a:lnTo>
                    <a:pt x="80" y="184"/>
                  </a:lnTo>
                  <a:lnTo>
                    <a:pt x="73" y="191"/>
                  </a:lnTo>
                  <a:lnTo>
                    <a:pt x="66" y="192"/>
                  </a:lnTo>
                  <a:lnTo>
                    <a:pt x="58" y="18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1" name="Freeform 155"/>
            <p:cNvSpPr>
              <a:spLocks/>
            </p:cNvSpPr>
            <p:nvPr/>
          </p:nvSpPr>
          <p:spPr bwMode="auto">
            <a:xfrm>
              <a:off x="4291" y="1366"/>
              <a:ext cx="40" cy="95"/>
            </a:xfrm>
            <a:custGeom>
              <a:avLst/>
              <a:gdLst/>
              <a:ahLst/>
              <a:cxnLst>
                <a:cxn ang="0">
                  <a:pos x="58" y="186"/>
                </a:cxn>
                <a:cxn ang="0">
                  <a:pos x="0" y="89"/>
                </a:cxn>
                <a:cxn ang="0">
                  <a:pos x="36" y="8"/>
                </a:cxn>
                <a:cxn ang="0">
                  <a:pos x="44" y="0"/>
                </a:cxn>
                <a:cxn ang="0">
                  <a:pos x="54" y="1"/>
                </a:cxn>
                <a:cxn ang="0">
                  <a:pos x="61" y="9"/>
                </a:cxn>
                <a:cxn ang="0">
                  <a:pos x="61" y="19"/>
                </a:cxn>
                <a:cxn ang="0">
                  <a:pos x="22" y="88"/>
                </a:cxn>
                <a:cxn ang="0">
                  <a:pos x="77" y="177"/>
                </a:cxn>
                <a:cxn ang="0">
                  <a:pos x="80" y="184"/>
                </a:cxn>
                <a:cxn ang="0">
                  <a:pos x="73" y="191"/>
                </a:cxn>
                <a:cxn ang="0">
                  <a:pos x="66" y="192"/>
                </a:cxn>
                <a:cxn ang="0">
                  <a:pos x="58" y="186"/>
                </a:cxn>
              </a:cxnLst>
              <a:rect l="0" t="0" r="r" b="b"/>
              <a:pathLst>
                <a:path w="80" h="192">
                  <a:moveTo>
                    <a:pt x="58" y="186"/>
                  </a:moveTo>
                  <a:lnTo>
                    <a:pt x="0" y="89"/>
                  </a:lnTo>
                  <a:lnTo>
                    <a:pt x="36" y="8"/>
                  </a:lnTo>
                  <a:lnTo>
                    <a:pt x="44" y="0"/>
                  </a:lnTo>
                  <a:lnTo>
                    <a:pt x="54" y="1"/>
                  </a:lnTo>
                  <a:lnTo>
                    <a:pt x="61" y="9"/>
                  </a:lnTo>
                  <a:lnTo>
                    <a:pt x="61" y="19"/>
                  </a:lnTo>
                  <a:lnTo>
                    <a:pt x="22" y="88"/>
                  </a:lnTo>
                  <a:lnTo>
                    <a:pt x="77" y="177"/>
                  </a:lnTo>
                  <a:lnTo>
                    <a:pt x="80" y="184"/>
                  </a:lnTo>
                  <a:lnTo>
                    <a:pt x="73" y="191"/>
                  </a:lnTo>
                  <a:lnTo>
                    <a:pt x="66" y="192"/>
                  </a:lnTo>
                  <a:lnTo>
                    <a:pt x="58" y="18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2" name="Freeform 156"/>
            <p:cNvSpPr>
              <a:spLocks/>
            </p:cNvSpPr>
            <p:nvPr/>
          </p:nvSpPr>
          <p:spPr bwMode="auto">
            <a:xfrm>
              <a:off x="3644" y="2359"/>
              <a:ext cx="1972" cy="724"/>
            </a:xfrm>
            <a:custGeom>
              <a:avLst/>
              <a:gdLst/>
              <a:ahLst/>
              <a:cxnLst>
                <a:cxn ang="0">
                  <a:pos x="71" y="1236"/>
                </a:cxn>
                <a:cxn ang="0">
                  <a:pos x="328" y="1318"/>
                </a:cxn>
                <a:cxn ang="0">
                  <a:pos x="602" y="1369"/>
                </a:cxn>
                <a:cxn ang="0">
                  <a:pos x="902" y="1398"/>
                </a:cxn>
                <a:cxn ang="0">
                  <a:pos x="1222" y="1412"/>
                </a:cxn>
                <a:cxn ang="0">
                  <a:pos x="1552" y="1415"/>
                </a:cxn>
                <a:cxn ang="0">
                  <a:pos x="1849" y="1416"/>
                </a:cxn>
                <a:cxn ang="0">
                  <a:pos x="2138" y="1416"/>
                </a:cxn>
                <a:cxn ang="0">
                  <a:pos x="2422" y="1410"/>
                </a:cxn>
                <a:cxn ang="0">
                  <a:pos x="2704" y="1392"/>
                </a:cxn>
                <a:cxn ang="0">
                  <a:pos x="2982" y="1361"/>
                </a:cxn>
                <a:cxn ang="0">
                  <a:pos x="3265" y="1328"/>
                </a:cxn>
                <a:cxn ang="0">
                  <a:pos x="3536" y="1283"/>
                </a:cxn>
                <a:cxn ang="0">
                  <a:pos x="3763" y="1209"/>
                </a:cxn>
                <a:cxn ang="0">
                  <a:pos x="3916" y="1092"/>
                </a:cxn>
                <a:cxn ang="0">
                  <a:pos x="3884" y="965"/>
                </a:cxn>
                <a:cxn ang="0">
                  <a:pos x="3743" y="904"/>
                </a:cxn>
                <a:cxn ang="0">
                  <a:pos x="3437" y="819"/>
                </a:cxn>
                <a:cxn ang="0">
                  <a:pos x="3201" y="735"/>
                </a:cxn>
                <a:cxn ang="0">
                  <a:pos x="3156" y="572"/>
                </a:cxn>
                <a:cxn ang="0">
                  <a:pos x="3278" y="459"/>
                </a:cxn>
                <a:cxn ang="0">
                  <a:pos x="3210" y="307"/>
                </a:cxn>
                <a:cxn ang="0">
                  <a:pos x="3064" y="191"/>
                </a:cxn>
                <a:cxn ang="0">
                  <a:pos x="2777" y="80"/>
                </a:cxn>
                <a:cxn ang="0">
                  <a:pos x="2408" y="28"/>
                </a:cxn>
                <a:cxn ang="0">
                  <a:pos x="2145" y="28"/>
                </a:cxn>
                <a:cxn ang="0">
                  <a:pos x="2006" y="45"/>
                </a:cxn>
                <a:cxn ang="0">
                  <a:pos x="1908" y="59"/>
                </a:cxn>
                <a:cxn ang="0">
                  <a:pos x="1955" y="27"/>
                </a:cxn>
                <a:cxn ang="0">
                  <a:pos x="2096" y="5"/>
                </a:cxn>
                <a:cxn ang="0">
                  <a:pos x="2280" y="0"/>
                </a:cxn>
                <a:cxn ang="0">
                  <a:pos x="2698" y="34"/>
                </a:cxn>
                <a:cxn ang="0">
                  <a:pos x="3013" y="132"/>
                </a:cxn>
                <a:cxn ang="0">
                  <a:pos x="3192" y="258"/>
                </a:cxn>
                <a:cxn ang="0">
                  <a:pos x="3325" y="414"/>
                </a:cxn>
                <a:cxn ang="0">
                  <a:pos x="3243" y="535"/>
                </a:cxn>
                <a:cxn ang="0">
                  <a:pos x="3179" y="690"/>
                </a:cxn>
                <a:cxn ang="0">
                  <a:pos x="3391" y="786"/>
                </a:cxn>
                <a:cxn ang="0">
                  <a:pos x="3691" y="856"/>
                </a:cxn>
                <a:cxn ang="0">
                  <a:pos x="3889" y="928"/>
                </a:cxn>
                <a:cxn ang="0">
                  <a:pos x="3944" y="1043"/>
                </a:cxn>
                <a:cxn ang="0">
                  <a:pos x="3842" y="1189"/>
                </a:cxn>
                <a:cxn ang="0">
                  <a:pos x="3629" y="1280"/>
                </a:cxn>
                <a:cxn ang="0">
                  <a:pos x="3363" y="1339"/>
                </a:cxn>
                <a:cxn ang="0">
                  <a:pos x="3075" y="1379"/>
                </a:cxn>
                <a:cxn ang="0">
                  <a:pos x="2793" y="1413"/>
                </a:cxn>
                <a:cxn ang="0">
                  <a:pos x="2509" y="1436"/>
                </a:cxn>
                <a:cxn ang="0">
                  <a:pos x="2224" y="1446"/>
                </a:cxn>
                <a:cxn ang="0">
                  <a:pos x="1936" y="1449"/>
                </a:cxn>
                <a:cxn ang="0">
                  <a:pos x="1641" y="1448"/>
                </a:cxn>
                <a:cxn ang="0">
                  <a:pos x="1312" y="1446"/>
                </a:cxn>
                <a:cxn ang="0">
                  <a:pos x="982" y="1436"/>
                </a:cxn>
                <a:cxn ang="0">
                  <a:pos x="672" y="1411"/>
                </a:cxn>
                <a:cxn ang="0">
                  <a:pos x="385" y="1365"/>
                </a:cxn>
                <a:cxn ang="0">
                  <a:pos x="127" y="1297"/>
                </a:cxn>
                <a:cxn ang="0">
                  <a:pos x="8" y="1135"/>
                </a:cxn>
              </a:cxnLst>
              <a:rect l="0" t="0" r="r" b="b"/>
              <a:pathLst>
                <a:path w="3945" h="1449">
                  <a:moveTo>
                    <a:pt x="41" y="1096"/>
                  </a:moveTo>
                  <a:lnTo>
                    <a:pt x="36" y="1132"/>
                  </a:lnTo>
                  <a:lnTo>
                    <a:pt x="33" y="1159"/>
                  </a:lnTo>
                  <a:lnTo>
                    <a:pt x="32" y="1184"/>
                  </a:lnTo>
                  <a:lnTo>
                    <a:pt x="38" y="1203"/>
                  </a:lnTo>
                  <a:lnTo>
                    <a:pt x="50" y="1220"/>
                  </a:lnTo>
                  <a:lnTo>
                    <a:pt x="71" y="1236"/>
                  </a:lnTo>
                  <a:lnTo>
                    <a:pt x="103" y="1251"/>
                  </a:lnTo>
                  <a:lnTo>
                    <a:pt x="149" y="1267"/>
                  </a:lnTo>
                  <a:lnTo>
                    <a:pt x="183" y="1279"/>
                  </a:lnTo>
                  <a:lnTo>
                    <a:pt x="219" y="1289"/>
                  </a:lnTo>
                  <a:lnTo>
                    <a:pt x="254" y="1300"/>
                  </a:lnTo>
                  <a:lnTo>
                    <a:pt x="291" y="1309"/>
                  </a:lnTo>
                  <a:lnTo>
                    <a:pt x="328" y="1318"/>
                  </a:lnTo>
                  <a:lnTo>
                    <a:pt x="365" y="1327"/>
                  </a:lnTo>
                  <a:lnTo>
                    <a:pt x="403" y="1335"/>
                  </a:lnTo>
                  <a:lnTo>
                    <a:pt x="442" y="1342"/>
                  </a:lnTo>
                  <a:lnTo>
                    <a:pt x="481" y="1350"/>
                  </a:lnTo>
                  <a:lnTo>
                    <a:pt x="521" y="1356"/>
                  </a:lnTo>
                  <a:lnTo>
                    <a:pt x="561" y="1363"/>
                  </a:lnTo>
                  <a:lnTo>
                    <a:pt x="602" y="1369"/>
                  </a:lnTo>
                  <a:lnTo>
                    <a:pt x="643" y="1374"/>
                  </a:lnTo>
                  <a:lnTo>
                    <a:pt x="685" y="1379"/>
                  </a:lnTo>
                  <a:lnTo>
                    <a:pt x="728" y="1383"/>
                  </a:lnTo>
                  <a:lnTo>
                    <a:pt x="770" y="1388"/>
                  </a:lnTo>
                  <a:lnTo>
                    <a:pt x="813" y="1392"/>
                  </a:lnTo>
                  <a:lnTo>
                    <a:pt x="857" y="1394"/>
                  </a:lnTo>
                  <a:lnTo>
                    <a:pt x="902" y="1398"/>
                  </a:lnTo>
                  <a:lnTo>
                    <a:pt x="946" y="1401"/>
                  </a:lnTo>
                  <a:lnTo>
                    <a:pt x="991" y="1403"/>
                  </a:lnTo>
                  <a:lnTo>
                    <a:pt x="1036" y="1406"/>
                  </a:lnTo>
                  <a:lnTo>
                    <a:pt x="1082" y="1407"/>
                  </a:lnTo>
                  <a:lnTo>
                    <a:pt x="1128" y="1410"/>
                  </a:lnTo>
                  <a:lnTo>
                    <a:pt x="1175" y="1411"/>
                  </a:lnTo>
                  <a:lnTo>
                    <a:pt x="1222" y="1412"/>
                  </a:lnTo>
                  <a:lnTo>
                    <a:pt x="1270" y="1412"/>
                  </a:lnTo>
                  <a:lnTo>
                    <a:pt x="1315" y="1413"/>
                  </a:lnTo>
                  <a:lnTo>
                    <a:pt x="1363" y="1413"/>
                  </a:lnTo>
                  <a:lnTo>
                    <a:pt x="1411" y="1415"/>
                  </a:lnTo>
                  <a:lnTo>
                    <a:pt x="1459" y="1415"/>
                  </a:lnTo>
                  <a:lnTo>
                    <a:pt x="1509" y="1415"/>
                  </a:lnTo>
                  <a:lnTo>
                    <a:pt x="1552" y="1415"/>
                  </a:lnTo>
                  <a:lnTo>
                    <a:pt x="1595" y="1415"/>
                  </a:lnTo>
                  <a:lnTo>
                    <a:pt x="1639" y="1415"/>
                  </a:lnTo>
                  <a:lnTo>
                    <a:pt x="1682" y="1415"/>
                  </a:lnTo>
                  <a:lnTo>
                    <a:pt x="1724" y="1416"/>
                  </a:lnTo>
                  <a:lnTo>
                    <a:pt x="1766" y="1416"/>
                  </a:lnTo>
                  <a:lnTo>
                    <a:pt x="1807" y="1416"/>
                  </a:lnTo>
                  <a:lnTo>
                    <a:pt x="1849" y="1416"/>
                  </a:lnTo>
                  <a:lnTo>
                    <a:pt x="1891" y="1416"/>
                  </a:lnTo>
                  <a:lnTo>
                    <a:pt x="1933" y="1416"/>
                  </a:lnTo>
                  <a:lnTo>
                    <a:pt x="1974" y="1416"/>
                  </a:lnTo>
                  <a:lnTo>
                    <a:pt x="2016" y="1416"/>
                  </a:lnTo>
                  <a:lnTo>
                    <a:pt x="2056" y="1416"/>
                  </a:lnTo>
                  <a:lnTo>
                    <a:pt x="2097" y="1416"/>
                  </a:lnTo>
                  <a:lnTo>
                    <a:pt x="2138" y="1416"/>
                  </a:lnTo>
                  <a:lnTo>
                    <a:pt x="2180" y="1416"/>
                  </a:lnTo>
                  <a:lnTo>
                    <a:pt x="2219" y="1415"/>
                  </a:lnTo>
                  <a:lnTo>
                    <a:pt x="2260" y="1415"/>
                  </a:lnTo>
                  <a:lnTo>
                    <a:pt x="2300" y="1413"/>
                  </a:lnTo>
                  <a:lnTo>
                    <a:pt x="2341" y="1412"/>
                  </a:lnTo>
                  <a:lnTo>
                    <a:pt x="2382" y="1411"/>
                  </a:lnTo>
                  <a:lnTo>
                    <a:pt x="2422" y="1410"/>
                  </a:lnTo>
                  <a:lnTo>
                    <a:pt x="2462" y="1408"/>
                  </a:lnTo>
                  <a:lnTo>
                    <a:pt x="2502" y="1406"/>
                  </a:lnTo>
                  <a:lnTo>
                    <a:pt x="2543" y="1405"/>
                  </a:lnTo>
                  <a:lnTo>
                    <a:pt x="2583" y="1402"/>
                  </a:lnTo>
                  <a:lnTo>
                    <a:pt x="2623" y="1398"/>
                  </a:lnTo>
                  <a:lnTo>
                    <a:pt x="2663" y="1396"/>
                  </a:lnTo>
                  <a:lnTo>
                    <a:pt x="2704" y="1392"/>
                  </a:lnTo>
                  <a:lnTo>
                    <a:pt x="2745" y="1389"/>
                  </a:lnTo>
                  <a:lnTo>
                    <a:pt x="2785" y="1384"/>
                  </a:lnTo>
                  <a:lnTo>
                    <a:pt x="2826" y="1380"/>
                  </a:lnTo>
                  <a:lnTo>
                    <a:pt x="2864" y="1375"/>
                  </a:lnTo>
                  <a:lnTo>
                    <a:pt x="2902" y="1370"/>
                  </a:lnTo>
                  <a:lnTo>
                    <a:pt x="2942" y="1366"/>
                  </a:lnTo>
                  <a:lnTo>
                    <a:pt x="2982" y="1361"/>
                  </a:lnTo>
                  <a:lnTo>
                    <a:pt x="3022" y="1356"/>
                  </a:lnTo>
                  <a:lnTo>
                    <a:pt x="3062" y="1352"/>
                  </a:lnTo>
                  <a:lnTo>
                    <a:pt x="3103" y="1347"/>
                  </a:lnTo>
                  <a:lnTo>
                    <a:pt x="3144" y="1344"/>
                  </a:lnTo>
                  <a:lnTo>
                    <a:pt x="3184" y="1339"/>
                  </a:lnTo>
                  <a:lnTo>
                    <a:pt x="3225" y="1333"/>
                  </a:lnTo>
                  <a:lnTo>
                    <a:pt x="3265" y="1328"/>
                  </a:lnTo>
                  <a:lnTo>
                    <a:pt x="3306" y="1323"/>
                  </a:lnTo>
                  <a:lnTo>
                    <a:pt x="3346" y="1317"/>
                  </a:lnTo>
                  <a:lnTo>
                    <a:pt x="3385" y="1311"/>
                  </a:lnTo>
                  <a:lnTo>
                    <a:pt x="3424" y="1304"/>
                  </a:lnTo>
                  <a:lnTo>
                    <a:pt x="3462" y="1298"/>
                  </a:lnTo>
                  <a:lnTo>
                    <a:pt x="3499" y="1290"/>
                  </a:lnTo>
                  <a:lnTo>
                    <a:pt x="3536" y="1283"/>
                  </a:lnTo>
                  <a:lnTo>
                    <a:pt x="3572" y="1274"/>
                  </a:lnTo>
                  <a:lnTo>
                    <a:pt x="3607" y="1265"/>
                  </a:lnTo>
                  <a:lnTo>
                    <a:pt x="3640" y="1255"/>
                  </a:lnTo>
                  <a:lnTo>
                    <a:pt x="3673" y="1245"/>
                  </a:lnTo>
                  <a:lnTo>
                    <a:pt x="3705" y="1233"/>
                  </a:lnTo>
                  <a:lnTo>
                    <a:pt x="3734" y="1222"/>
                  </a:lnTo>
                  <a:lnTo>
                    <a:pt x="3763" y="1209"/>
                  </a:lnTo>
                  <a:lnTo>
                    <a:pt x="3790" y="1195"/>
                  </a:lnTo>
                  <a:lnTo>
                    <a:pt x="3815" y="1181"/>
                  </a:lnTo>
                  <a:lnTo>
                    <a:pt x="3840" y="1165"/>
                  </a:lnTo>
                  <a:lnTo>
                    <a:pt x="3861" y="1148"/>
                  </a:lnTo>
                  <a:lnTo>
                    <a:pt x="3881" y="1130"/>
                  </a:lnTo>
                  <a:lnTo>
                    <a:pt x="3899" y="1113"/>
                  </a:lnTo>
                  <a:lnTo>
                    <a:pt x="3916" y="1092"/>
                  </a:lnTo>
                  <a:lnTo>
                    <a:pt x="3916" y="1067"/>
                  </a:lnTo>
                  <a:lnTo>
                    <a:pt x="3913" y="1044"/>
                  </a:lnTo>
                  <a:lnTo>
                    <a:pt x="3911" y="1024"/>
                  </a:lnTo>
                  <a:lnTo>
                    <a:pt x="3907" y="1006"/>
                  </a:lnTo>
                  <a:lnTo>
                    <a:pt x="3901" y="991"/>
                  </a:lnTo>
                  <a:lnTo>
                    <a:pt x="3893" y="978"/>
                  </a:lnTo>
                  <a:lnTo>
                    <a:pt x="3884" y="965"/>
                  </a:lnTo>
                  <a:lnTo>
                    <a:pt x="3871" y="955"/>
                  </a:lnTo>
                  <a:lnTo>
                    <a:pt x="3857" y="946"/>
                  </a:lnTo>
                  <a:lnTo>
                    <a:pt x="3841" y="937"/>
                  </a:lnTo>
                  <a:lnTo>
                    <a:pt x="3821" y="928"/>
                  </a:lnTo>
                  <a:lnTo>
                    <a:pt x="3798" y="921"/>
                  </a:lnTo>
                  <a:lnTo>
                    <a:pt x="3772" y="912"/>
                  </a:lnTo>
                  <a:lnTo>
                    <a:pt x="3743" y="904"/>
                  </a:lnTo>
                  <a:lnTo>
                    <a:pt x="3710" y="894"/>
                  </a:lnTo>
                  <a:lnTo>
                    <a:pt x="3673" y="884"/>
                  </a:lnTo>
                  <a:lnTo>
                    <a:pt x="3620" y="867"/>
                  </a:lnTo>
                  <a:lnTo>
                    <a:pt x="3569" y="852"/>
                  </a:lnTo>
                  <a:lnTo>
                    <a:pt x="3522" y="839"/>
                  </a:lnTo>
                  <a:lnTo>
                    <a:pt x="3479" y="829"/>
                  </a:lnTo>
                  <a:lnTo>
                    <a:pt x="3437" y="819"/>
                  </a:lnTo>
                  <a:lnTo>
                    <a:pt x="3399" y="809"/>
                  </a:lnTo>
                  <a:lnTo>
                    <a:pt x="3362" y="800"/>
                  </a:lnTo>
                  <a:lnTo>
                    <a:pt x="3326" y="793"/>
                  </a:lnTo>
                  <a:lnTo>
                    <a:pt x="3293" y="781"/>
                  </a:lnTo>
                  <a:lnTo>
                    <a:pt x="3262" y="768"/>
                  </a:lnTo>
                  <a:lnTo>
                    <a:pt x="3231" y="753"/>
                  </a:lnTo>
                  <a:lnTo>
                    <a:pt x="3201" y="735"/>
                  </a:lnTo>
                  <a:lnTo>
                    <a:pt x="3172" y="715"/>
                  </a:lnTo>
                  <a:lnTo>
                    <a:pt x="3144" y="691"/>
                  </a:lnTo>
                  <a:lnTo>
                    <a:pt x="3114" y="662"/>
                  </a:lnTo>
                  <a:lnTo>
                    <a:pt x="3086" y="629"/>
                  </a:lnTo>
                  <a:lnTo>
                    <a:pt x="3109" y="608"/>
                  </a:lnTo>
                  <a:lnTo>
                    <a:pt x="3133" y="589"/>
                  </a:lnTo>
                  <a:lnTo>
                    <a:pt x="3156" y="572"/>
                  </a:lnTo>
                  <a:lnTo>
                    <a:pt x="3179" y="554"/>
                  </a:lnTo>
                  <a:lnTo>
                    <a:pt x="3201" y="537"/>
                  </a:lnTo>
                  <a:lnTo>
                    <a:pt x="3220" y="522"/>
                  </a:lnTo>
                  <a:lnTo>
                    <a:pt x="3239" y="506"/>
                  </a:lnTo>
                  <a:lnTo>
                    <a:pt x="3254" y="490"/>
                  </a:lnTo>
                  <a:lnTo>
                    <a:pt x="3268" y="475"/>
                  </a:lnTo>
                  <a:lnTo>
                    <a:pt x="3278" y="459"/>
                  </a:lnTo>
                  <a:lnTo>
                    <a:pt x="3285" y="441"/>
                  </a:lnTo>
                  <a:lnTo>
                    <a:pt x="3287" y="423"/>
                  </a:lnTo>
                  <a:lnTo>
                    <a:pt x="3287" y="404"/>
                  </a:lnTo>
                  <a:lnTo>
                    <a:pt x="3281" y="384"/>
                  </a:lnTo>
                  <a:lnTo>
                    <a:pt x="3271" y="362"/>
                  </a:lnTo>
                  <a:lnTo>
                    <a:pt x="3255" y="338"/>
                  </a:lnTo>
                  <a:lnTo>
                    <a:pt x="3210" y="307"/>
                  </a:lnTo>
                  <a:lnTo>
                    <a:pt x="3179" y="287"/>
                  </a:lnTo>
                  <a:lnTo>
                    <a:pt x="3161" y="276"/>
                  </a:lnTo>
                  <a:lnTo>
                    <a:pt x="3149" y="267"/>
                  </a:lnTo>
                  <a:lnTo>
                    <a:pt x="3137" y="258"/>
                  </a:lnTo>
                  <a:lnTo>
                    <a:pt x="3122" y="244"/>
                  </a:lnTo>
                  <a:lnTo>
                    <a:pt x="3099" y="224"/>
                  </a:lnTo>
                  <a:lnTo>
                    <a:pt x="3064" y="191"/>
                  </a:lnTo>
                  <a:lnTo>
                    <a:pt x="3025" y="172"/>
                  </a:lnTo>
                  <a:lnTo>
                    <a:pt x="2986" y="154"/>
                  </a:lnTo>
                  <a:lnTo>
                    <a:pt x="2947" y="137"/>
                  </a:lnTo>
                  <a:lnTo>
                    <a:pt x="2906" y="121"/>
                  </a:lnTo>
                  <a:lnTo>
                    <a:pt x="2864" y="107"/>
                  </a:lnTo>
                  <a:lnTo>
                    <a:pt x="2821" y="93"/>
                  </a:lnTo>
                  <a:lnTo>
                    <a:pt x="2777" y="80"/>
                  </a:lnTo>
                  <a:lnTo>
                    <a:pt x="2731" y="69"/>
                  </a:lnTo>
                  <a:lnTo>
                    <a:pt x="2683" y="59"/>
                  </a:lnTo>
                  <a:lnTo>
                    <a:pt x="2632" y="51"/>
                  </a:lnTo>
                  <a:lnTo>
                    <a:pt x="2580" y="43"/>
                  </a:lnTo>
                  <a:lnTo>
                    <a:pt x="2525" y="37"/>
                  </a:lnTo>
                  <a:lnTo>
                    <a:pt x="2468" y="32"/>
                  </a:lnTo>
                  <a:lnTo>
                    <a:pt x="2408" y="28"/>
                  </a:lnTo>
                  <a:lnTo>
                    <a:pt x="2346" y="27"/>
                  </a:lnTo>
                  <a:lnTo>
                    <a:pt x="2280" y="26"/>
                  </a:lnTo>
                  <a:lnTo>
                    <a:pt x="2249" y="26"/>
                  </a:lnTo>
                  <a:lnTo>
                    <a:pt x="2221" y="26"/>
                  </a:lnTo>
                  <a:lnTo>
                    <a:pt x="2195" y="27"/>
                  </a:lnTo>
                  <a:lnTo>
                    <a:pt x="2169" y="27"/>
                  </a:lnTo>
                  <a:lnTo>
                    <a:pt x="2145" y="28"/>
                  </a:lnTo>
                  <a:lnTo>
                    <a:pt x="2124" y="29"/>
                  </a:lnTo>
                  <a:lnTo>
                    <a:pt x="2102" y="31"/>
                  </a:lnTo>
                  <a:lnTo>
                    <a:pt x="2082" y="33"/>
                  </a:lnTo>
                  <a:lnTo>
                    <a:pt x="2061" y="36"/>
                  </a:lnTo>
                  <a:lnTo>
                    <a:pt x="2042" y="38"/>
                  </a:lnTo>
                  <a:lnTo>
                    <a:pt x="2023" y="41"/>
                  </a:lnTo>
                  <a:lnTo>
                    <a:pt x="2006" y="45"/>
                  </a:lnTo>
                  <a:lnTo>
                    <a:pt x="1987" y="48"/>
                  </a:lnTo>
                  <a:lnTo>
                    <a:pt x="1967" y="52"/>
                  </a:lnTo>
                  <a:lnTo>
                    <a:pt x="1948" y="57"/>
                  </a:lnTo>
                  <a:lnTo>
                    <a:pt x="1928" y="62"/>
                  </a:lnTo>
                  <a:lnTo>
                    <a:pt x="1920" y="64"/>
                  </a:lnTo>
                  <a:lnTo>
                    <a:pt x="1913" y="62"/>
                  </a:lnTo>
                  <a:lnTo>
                    <a:pt x="1908" y="59"/>
                  </a:lnTo>
                  <a:lnTo>
                    <a:pt x="1904" y="55"/>
                  </a:lnTo>
                  <a:lnTo>
                    <a:pt x="1901" y="50"/>
                  </a:lnTo>
                  <a:lnTo>
                    <a:pt x="1903" y="45"/>
                  </a:lnTo>
                  <a:lnTo>
                    <a:pt x="1906" y="41"/>
                  </a:lnTo>
                  <a:lnTo>
                    <a:pt x="1914" y="37"/>
                  </a:lnTo>
                  <a:lnTo>
                    <a:pt x="1934" y="32"/>
                  </a:lnTo>
                  <a:lnTo>
                    <a:pt x="1955" y="27"/>
                  </a:lnTo>
                  <a:lnTo>
                    <a:pt x="1975" y="23"/>
                  </a:lnTo>
                  <a:lnTo>
                    <a:pt x="1994" y="19"/>
                  </a:lnTo>
                  <a:lnTo>
                    <a:pt x="2014" y="15"/>
                  </a:lnTo>
                  <a:lnTo>
                    <a:pt x="2034" y="13"/>
                  </a:lnTo>
                  <a:lnTo>
                    <a:pt x="2054" y="10"/>
                  </a:lnTo>
                  <a:lnTo>
                    <a:pt x="2074" y="8"/>
                  </a:lnTo>
                  <a:lnTo>
                    <a:pt x="2096" y="5"/>
                  </a:lnTo>
                  <a:lnTo>
                    <a:pt x="2117" y="4"/>
                  </a:lnTo>
                  <a:lnTo>
                    <a:pt x="2140" y="3"/>
                  </a:lnTo>
                  <a:lnTo>
                    <a:pt x="2166" y="1"/>
                  </a:lnTo>
                  <a:lnTo>
                    <a:pt x="2191" y="1"/>
                  </a:lnTo>
                  <a:lnTo>
                    <a:pt x="2219" y="0"/>
                  </a:lnTo>
                  <a:lnTo>
                    <a:pt x="2248" y="0"/>
                  </a:lnTo>
                  <a:lnTo>
                    <a:pt x="2280" y="0"/>
                  </a:lnTo>
                  <a:lnTo>
                    <a:pt x="2348" y="1"/>
                  </a:lnTo>
                  <a:lnTo>
                    <a:pt x="2413" y="3"/>
                  </a:lnTo>
                  <a:lnTo>
                    <a:pt x="2474" y="6"/>
                  </a:lnTo>
                  <a:lnTo>
                    <a:pt x="2534" y="12"/>
                  </a:lnTo>
                  <a:lnTo>
                    <a:pt x="2591" y="18"/>
                  </a:lnTo>
                  <a:lnTo>
                    <a:pt x="2646" y="26"/>
                  </a:lnTo>
                  <a:lnTo>
                    <a:pt x="2698" y="34"/>
                  </a:lnTo>
                  <a:lnTo>
                    <a:pt x="2747" y="45"/>
                  </a:lnTo>
                  <a:lnTo>
                    <a:pt x="2796" y="57"/>
                  </a:lnTo>
                  <a:lnTo>
                    <a:pt x="2841" y="70"/>
                  </a:lnTo>
                  <a:lnTo>
                    <a:pt x="2887" y="84"/>
                  </a:lnTo>
                  <a:lnTo>
                    <a:pt x="2930" y="99"/>
                  </a:lnTo>
                  <a:lnTo>
                    <a:pt x="2972" y="114"/>
                  </a:lnTo>
                  <a:lnTo>
                    <a:pt x="3013" y="132"/>
                  </a:lnTo>
                  <a:lnTo>
                    <a:pt x="3053" y="151"/>
                  </a:lnTo>
                  <a:lnTo>
                    <a:pt x="3093" y="170"/>
                  </a:lnTo>
                  <a:lnTo>
                    <a:pt x="3128" y="202"/>
                  </a:lnTo>
                  <a:lnTo>
                    <a:pt x="3151" y="224"/>
                  </a:lnTo>
                  <a:lnTo>
                    <a:pt x="3166" y="238"/>
                  </a:lnTo>
                  <a:lnTo>
                    <a:pt x="3179" y="248"/>
                  </a:lnTo>
                  <a:lnTo>
                    <a:pt x="3192" y="258"/>
                  </a:lnTo>
                  <a:lnTo>
                    <a:pt x="3211" y="272"/>
                  </a:lnTo>
                  <a:lnTo>
                    <a:pt x="3241" y="292"/>
                  </a:lnTo>
                  <a:lnTo>
                    <a:pt x="3286" y="323"/>
                  </a:lnTo>
                  <a:lnTo>
                    <a:pt x="3304" y="348"/>
                  </a:lnTo>
                  <a:lnTo>
                    <a:pt x="3315" y="372"/>
                  </a:lnTo>
                  <a:lnTo>
                    <a:pt x="3323" y="394"/>
                  </a:lnTo>
                  <a:lnTo>
                    <a:pt x="3325" y="414"/>
                  </a:lnTo>
                  <a:lnTo>
                    <a:pt x="3323" y="433"/>
                  </a:lnTo>
                  <a:lnTo>
                    <a:pt x="3318" y="451"/>
                  </a:lnTo>
                  <a:lnTo>
                    <a:pt x="3307" y="469"/>
                  </a:lnTo>
                  <a:lnTo>
                    <a:pt x="3296" y="485"/>
                  </a:lnTo>
                  <a:lnTo>
                    <a:pt x="3281" y="502"/>
                  </a:lnTo>
                  <a:lnTo>
                    <a:pt x="3263" y="518"/>
                  </a:lnTo>
                  <a:lnTo>
                    <a:pt x="3243" y="535"/>
                  </a:lnTo>
                  <a:lnTo>
                    <a:pt x="3221" y="551"/>
                  </a:lnTo>
                  <a:lnTo>
                    <a:pt x="3198" y="569"/>
                  </a:lnTo>
                  <a:lnTo>
                    <a:pt x="3174" y="588"/>
                  </a:lnTo>
                  <a:lnTo>
                    <a:pt x="3150" y="610"/>
                  </a:lnTo>
                  <a:lnTo>
                    <a:pt x="3125" y="631"/>
                  </a:lnTo>
                  <a:lnTo>
                    <a:pt x="3152" y="663"/>
                  </a:lnTo>
                  <a:lnTo>
                    <a:pt x="3179" y="690"/>
                  </a:lnTo>
                  <a:lnTo>
                    <a:pt x="3207" y="713"/>
                  </a:lnTo>
                  <a:lnTo>
                    <a:pt x="3235" y="730"/>
                  </a:lnTo>
                  <a:lnTo>
                    <a:pt x="3264" y="746"/>
                  </a:lnTo>
                  <a:lnTo>
                    <a:pt x="3293" y="758"/>
                  </a:lnTo>
                  <a:lnTo>
                    <a:pt x="3324" y="768"/>
                  </a:lnTo>
                  <a:lnTo>
                    <a:pt x="3357" y="777"/>
                  </a:lnTo>
                  <a:lnTo>
                    <a:pt x="3391" y="786"/>
                  </a:lnTo>
                  <a:lnTo>
                    <a:pt x="3427" y="793"/>
                  </a:lnTo>
                  <a:lnTo>
                    <a:pt x="3464" y="798"/>
                  </a:lnTo>
                  <a:lnTo>
                    <a:pt x="3504" y="806"/>
                  </a:lnTo>
                  <a:lnTo>
                    <a:pt x="3546" y="815"/>
                  </a:lnTo>
                  <a:lnTo>
                    <a:pt x="3592" y="827"/>
                  </a:lnTo>
                  <a:lnTo>
                    <a:pt x="3640" y="839"/>
                  </a:lnTo>
                  <a:lnTo>
                    <a:pt x="3691" y="856"/>
                  </a:lnTo>
                  <a:lnTo>
                    <a:pt x="3732" y="867"/>
                  </a:lnTo>
                  <a:lnTo>
                    <a:pt x="3767" y="879"/>
                  </a:lnTo>
                  <a:lnTo>
                    <a:pt x="3799" y="889"/>
                  </a:lnTo>
                  <a:lnTo>
                    <a:pt x="3827" y="898"/>
                  </a:lnTo>
                  <a:lnTo>
                    <a:pt x="3851" y="908"/>
                  </a:lnTo>
                  <a:lnTo>
                    <a:pt x="3871" y="918"/>
                  </a:lnTo>
                  <a:lnTo>
                    <a:pt x="3889" y="928"/>
                  </a:lnTo>
                  <a:lnTo>
                    <a:pt x="3904" y="940"/>
                  </a:lnTo>
                  <a:lnTo>
                    <a:pt x="3916" y="953"/>
                  </a:lnTo>
                  <a:lnTo>
                    <a:pt x="3925" y="966"/>
                  </a:lnTo>
                  <a:lnTo>
                    <a:pt x="3932" y="982"/>
                  </a:lnTo>
                  <a:lnTo>
                    <a:pt x="3937" y="999"/>
                  </a:lnTo>
                  <a:lnTo>
                    <a:pt x="3941" y="1020"/>
                  </a:lnTo>
                  <a:lnTo>
                    <a:pt x="3944" y="1043"/>
                  </a:lnTo>
                  <a:lnTo>
                    <a:pt x="3945" y="1068"/>
                  </a:lnTo>
                  <a:lnTo>
                    <a:pt x="3945" y="1097"/>
                  </a:lnTo>
                  <a:lnTo>
                    <a:pt x="3928" y="1118"/>
                  </a:lnTo>
                  <a:lnTo>
                    <a:pt x="3909" y="1137"/>
                  </a:lnTo>
                  <a:lnTo>
                    <a:pt x="3889" y="1156"/>
                  </a:lnTo>
                  <a:lnTo>
                    <a:pt x="3866" y="1172"/>
                  </a:lnTo>
                  <a:lnTo>
                    <a:pt x="3842" y="1189"/>
                  </a:lnTo>
                  <a:lnTo>
                    <a:pt x="3817" y="1204"/>
                  </a:lnTo>
                  <a:lnTo>
                    <a:pt x="3789" y="1219"/>
                  </a:lnTo>
                  <a:lnTo>
                    <a:pt x="3760" y="1232"/>
                  </a:lnTo>
                  <a:lnTo>
                    <a:pt x="3729" y="1246"/>
                  </a:lnTo>
                  <a:lnTo>
                    <a:pt x="3697" y="1257"/>
                  </a:lnTo>
                  <a:lnTo>
                    <a:pt x="3664" y="1269"/>
                  </a:lnTo>
                  <a:lnTo>
                    <a:pt x="3629" y="1280"/>
                  </a:lnTo>
                  <a:lnTo>
                    <a:pt x="3593" y="1289"/>
                  </a:lnTo>
                  <a:lnTo>
                    <a:pt x="3558" y="1299"/>
                  </a:lnTo>
                  <a:lnTo>
                    <a:pt x="3520" y="1308"/>
                  </a:lnTo>
                  <a:lnTo>
                    <a:pt x="3481" y="1316"/>
                  </a:lnTo>
                  <a:lnTo>
                    <a:pt x="3443" y="1325"/>
                  </a:lnTo>
                  <a:lnTo>
                    <a:pt x="3403" y="1332"/>
                  </a:lnTo>
                  <a:lnTo>
                    <a:pt x="3363" y="1339"/>
                  </a:lnTo>
                  <a:lnTo>
                    <a:pt x="3323" y="1345"/>
                  </a:lnTo>
                  <a:lnTo>
                    <a:pt x="3282" y="1351"/>
                  </a:lnTo>
                  <a:lnTo>
                    <a:pt x="3240" y="1358"/>
                  </a:lnTo>
                  <a:lnTo>
                    <a:pt x="3199" y="1363"/>
                  </a:lnTo>
                  <a:lnTo>
                    <a:pt x="3158" y="1369"/>
                  </a:lnTo>
                  <a:lnTo>
                    <a:pt x="3116" y="1374"/>
                  </a:lnTo>
                  <a:lnTo>
                    <a:pt x="3075" y="1379"/>
                  </a:lnTo>
                  <a:lnTo>
                    <a:pt x="3033" y="1384"/>
                  </a:lnTo>
                  <a:lnTo>
                    <a:pt x="2992" y="1389"/>
                  </a:lnTo>
                  <a:lnTo>
                    <a:pt x="2952" y="1394"/>
                  </a:lnTo>
                  <a:lnTo>
                    <a:pt x="2912" y="1399"/>
                  </a:lnTo>
                  <a:lnTo>
                    <a:pt x="2873" y="1405"/>
                  </a:lnTo>
                  <a:lnTo>
                    <a:pt x="2834" y="1410"/>
                  </a:lnTo>
                  <a:lnTo>
                    <a:pt x="2793" y="1413"/>
                  </a:lnTo>
                  <a:lnTo>
                    <a:pt x="2752" y="1419"/>
                  </a:lnTo>
                  <a:lnTo>
                    <a:pt x="2712" y="1422"/>
                  </a:lnTo>
                  <a:lnTo>
                    <a:pt x="2671" y="1425"/>
                  </a:lnTo>
                  <a:lnTo>
                    <a:pt x="2630" y="1429"/>
                  </a:lnTo>
                  <a:lnTo>
                    <a:pt x="2590" y="1431"/>
                  </a:lnTo>
                  <a:lnTo>
                    <a:pt x="2549" y="1434"/>
                  </a:lnTo>
                  <a:lnTo>
                    <a:pt x="2509" y="1436"/>
                  </a:lnTo>
                  <a:lnTo>
                    <a:pt x="2468" y="1438"/>
                  </a:lnTo>
                  <a:lnTo>
                    <a:pt x="2427" y="1440"/>
                  </a:lnTo>
                  <a:lnTo>
                    <a:pt x="2387" y="1441"/>
                  </a:lnTo>
                  <a:lnTo>
                    <a:pt x="2346" y="1443"/>
                  </a:lnTo>
                  <a:lnTo>
                    <a:pt x="2305" y="1444"/>
                  </a:lnTo>
                  <a:lnTo>
                    <a:pt x="2265" y="1445"/>
                  </a:lnTo>
                  <a:lnTo>
                    <a:pt x="2224" y="1446"/>
                  </a:lnTo>
                  <a:lnTo>
                    <a:pt x="2183" y="1446"/>
                  </a:lnTo>
                  <a:lnTo>
                    <a:pt x="2141" y="1448"/>
                  </a:lnTo>
                  <a:lnTo>
                    <a:pt x="2101" y="1448"/>
                  </a:lnTo>
                  <a:lnTo>
                    <a:pt x="2060" y="1448"/>
                  </a:lnTo>
                  <a:lnTo>
                    <a:pt x="2018" y="1449"/>
                  </a:lnTo>
                  <a:lnTo>
                    <a:pt x="1976" y="1449"/>
                  </a:lnTo>
                  <a:lnTo>
                    <a:pt x="1936" y="1449"/>
                  </a:lnTo>
                  <a:lnTo>
                    <a:pt x="1894" y="1449"/>
                  </a:lnTo>
                  <a:lnTo>
                    <a:pt x="1852" y="1449"/>
                  </a:lnTo>
                  <a:lnTo>
                    <a:pt x="1810" y="1449"/>
                  </a:lnTo>
                  <a:lnTo>
                    <a:pt x="1767" y="1448"/>
                  </a:lnTo>
                  <a:lnTo>
                    <a:pt x="1725" y="1448"/>
                  </a:lnTo>
                  <a:lnTo>
                    <a:pt x="1682" y="1448"/>
                  </a:lnTo>
                  <a:lnTo>
                    <a:pt x="1641" y="1448"/>
                  </a:lnTo>
                  <a:lnTo>
                    <a:pt x="1597" y="1448"/>
                  </a:lnTo>
                  <a:lnTo>
                    <a:pt x="1552" y="1448"/>
                  </a:lnTo>
                  <a:lnTo>
                    <a:pt x="1509" y="1448"/>
                  </a:lnTo>
                  <a:lnTo>
                    <a:pt x="1459" y="1448"/>
                  </a:lnTo>
                  <a:lnTo>
                    <a:pt x="1410" y="1448"/>
                  </a:lnTo>
                  <a:lnTo>
                    <a:pt x="1360" y="1446"/>
                  </a:lnTo>
                  <a:lnTo>
                    <a:pt x="1312" y="1446"/>
                  </a:lnTo>
                  <a:lnTo>
                    <a:pt x="1265" y="1445"/>
                  </a:lnTo>
                  <a:lnTo>
                    <a:pt x="1218" y="1445"/>
                  </a:lnTo>
                  <a:lnTo>
                    <a:pt x="1170" y="1444"/>
                  </a:lnTo>
                  <a:lnTo>
                    <a:pt x="1122" y="1441"/>
                  </a:lnTo>
                  <a:lnTo>
                    <a:pt x="1075" y="1440"/>
                  </a:lnTo>
                  <a:lnTo>
                    <a:pt x="1029" y="1438"/>
                  </a:lnTo>
                  <a:lnTo>
                    <a:pt x="982" y="1436"/>
                  </a:lnTo>
                  <a:lnTo>
                    <a:pt x="936" y="1432"/>
                  </a:lnTo>
                  <a:lnTo>
                    <a:pt x="892" y="1430"/>
                  </a:lnTo>
                  <a:lnTo>
                    <a:pt x="846" y="1427"/>
                  </a:lnTo>
                  <a:lnTo>
                    <a:pt x="802" y="1424"/>
                  </a:lnTo>
                  <a:lnTo>
                    <a:pt x="758" y="1420"/>
                  </a:lnTo>
                  <a:lnTo>
                    <a:pt x="714" y="1415"/>
                  </a:lnTo>
                  <a:lnTo>
                    <a:pt x="672" y="1411"/>
                  </a:lnTo>
                  <a:lnTo>
                    <a:pt x="629" y="1405"/>
                  </a:lnTo>
                  <a:lnTo>
                    <a:pt x="587" y="1399"/>
                  </a:lnTo>
                  <a:lnTo>
                    <a:pt x="545" y="1393"/>
                  </a:lnTo>
                  <a:lnTo>
                    <a:pt x="506" y="1387"/>
                  </a:lnTo>
                  <a:lnTo>
                    <a:pt x="464" y="1380"/>
                  </a:lnTo>
                  <a:lnTo>
                    <a:pt x="426" y="1373"/>
                  </a:lnTo>
                  <a:lnTo>
                    <a:pt x="385" y="1365"/>
                  </a:lnTo>
                  <a:lnTo>
                    <a:pt x="347" y="1358"/>
                  </a:lnTo>
                  <a:lnTo>
                    <a:pt x="309" y="1349"/>
                  </a:lnTo>
                  <a:lnTo>
                    <a:pt x="271" y="1340"/>
                  </a:lnTo>
                  <a:lnTo>
                    <a:pt x="234" y="1330"/>
                  </a:lnTo>
                  <a:lnTo>
                    <a:pt x="198" y="1319"/>
                  </a:lnTo>
                  <a:lnTo>
                    <a:pt x="163" y="1308"/>
                  </a:lnTo>
                  <a:lnTo>
                    <a:pt x="127" y="1297"/>
                  </a:lnTo>
                  <a:lnTo>
                    <a:pt x="75" y="1278"/>
                  </a:lnTo>
                  <a:lnTo>
                    <a:pt x="38" y="1260"/>
                  </a:lnTo>
                  <a:lnTo>
                    <a:pt x="15" y="1241"/>
                  </a:lnTo>
                  <a:lnTo>
                    <a:pt x="4" y="1220"/>
                  </a:lnTo>
                  <a:lnTo>
                    <a:pt x="0" y="1198"/>
                  </a:lnTo>
                  <a:lnTo>
                    <a:pt x="1" y="1170"/>
                  </a:lnTo>
                  <a:lnTo>
                    <a:pt x="8" y="1135"/>
                  </a:lnTo>
                  <a:lnTo>
                    <a:pt x="14" y="1095"/>
                  </a:lnTo>
                  <a:lnTo>
                    <a:pt x="19" y="1088"/>
                  </a:lnTo>
                  <a:lnTo>
                    <a:pt x="28" y="1086"/>
                  </a:lnTo>
                  <a:lnTo>
                    <a:pt x="37" y="1088"/>
                  </a:lnTo>
                  <a:lnTo>
                    <a:pt x="41" y="109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3" name="Freeform 157"/>
            <p:cNvSpPr>
              <a:spLocks/>
            </p:cNvSpPr>
            <p:nvPr/>
          </p:nvSpPr>
          <p:spPr bwMode="auto">
            <a:xfrm>
              <a:off x="3644" y="2359"/>
              <a:ext cx="1972" cy="724"/>
            </a:xfrm>
            <a:custGeom>
              <a:avLst/>
              <a:gdLst/>
              <a:ahLst/>
              <a:cxnLst>
                <a:cxn ang="0">
                  <a:pos x="71" y="1236"/>
                </a:cxn>
                <a:cxn ang="0">
                  <a:pos x="328" y="1318"/>
                </a:cxn>
                <a:cxn ang="0">
                  <a:pos x="602" y="1369"/>
                </a:cxn>
                <a:cxn ang="0">
                  <a:pos x="902" y="1398"/>
                </a:cxn>
                <a:cxn ang="0">
                  <a:pos x="1222" y="1412"/>
                </a:cxn>
                <a:cxn ang="0">
                  <a:pos x="1552" y="1415"/>
                </a:cxn>
                <a:cxn ang="0">
                  <a:pos x="1849" y="1416"/>
                </a:cxn>
                <a:cxn ang="0">
                  <a:pos x="2138" y="1416"/>
                </a:cxn>
                <a:cxn ang="0">
                  <a:pos x="2422" y="1410"/>
                </a:cxn>
                <a:cxn ang="0">
                  <a:pos x="2704" y="1392"/>
                </a:cxn>
                <a:cxn ang="0">
                  <a:pos x="2982" y="1361"/>
                </a:cxn>
                <a:cxn ang="0">
                  <a:pos x="3265" y="1328"/>
                </a:cxn>
                <a:cxn ang="0">
                  <a:pos x="3536" y="1283"/>
                </a:cxn>
                <a:cxn ang="0">
                  <a:pos x="3763" y="1209"/>
                </a:cxn>
                <a:cxn ang="0">
                  <a:pos x="3916" y="1092"/>
                </a:cxn>
                <a:cxn ang="0">
                  <a:pos x="3884" y="965"/>
                </a:cxn>
                <a:cxn ang="0">
                  <a:pos x="3743" y="904"/>
                </a:cxn>
                <a:cxn ang="0">
                  <a:pos x="3437" y="819"/>
                </a:cxn>
                <a:cxn ang="0">
                  <a:pos x="3201" y="735"/>
                </a:cxn>
                <a:cxn ang="0">
                  <a:pos x="3156" y="572"/>
                </a:cxn>
                <a:cxn ang="0">
                  <a:pos x="3278" y="459"/>
                </a:cxn>
                <a:cxn ang="0">
                  <a:pos x="3210" y="307"/>
                </a:cxn>
                <a:cxn ang="0">
                  <a:pos x="3064" y="191"/>
                </a:cxn>
                <a:cxn ang="0">
                  <a:pos x="2777" y="80"/>
                </a:cxn>
                <a:cxn ang="0">
                  <a:pos x="2408" y="28"/>
                </a:cxn>
                <a:cxn ang="0">
                  <a:pos x="2145" y="28"/>
                </a:cxn>
                <a:cxn ang="0">
                  <a:pos x="2006" y="45"/>
                </a:cxn>
                <a:cxn ang="0">
                  <a:pos x="1908" y="59"/>
                </a:cxn>
                <a:cxn ang="0">
                  <a:pos x="1955" y="27"/>
                </a:cxn>
                <a:cxn ang="0">
                  <a:pos x="2096" y="5"/>
                </a:cxn>
                <a:cxn ang="0">
                  <a:pos x="2280" y="0"/>
                </a:cxn>
                <a:cxn ang="0">
                  <a:pos x="2698" y="34"/>
                </a:cxn>
                <a:cxn ang="0">
                  <a:pos x="3013" y="132"/>
                </a:cxn>
                <a:cxn ang="0">
                  <a:pos x="3192" y="258"/>
                </a:cxn>
                <a:cxn ang="0">
                  <a:pos x="3325" y="414"/>
                </a:cxn>
                <a:cxn ang="0">
                  <a:pos x="3243" y="535"/>
                </a:cxn>
                <a:cxn ang="0">
                  <a:pos x="3179" y="690"/>
                </a:cxn>
                <a:cxn ang="0">
                  <a:pos x="3391" y="786"/>
                </a:cxn>
                <a:cxn ang="0">
                  <a:pos x="3691" y="856"/>
                </a:cxn>
                <a:cxn ang="0">
                  <a:pos x="3889" y="928"/>
                </a:cxn>
                <a:cxn ang="0">
                  <a:pos x="3944" y="1043"/>
                </a:cxn>
                <a:cxn ang="0">
                  <a:pos x="3842" y="1189"/>
                </a:cxn>
                <a:cxn ang="0">
                  <a:pos x="3629" y="1280"/>
                </a:cxn>
                <a:cxn ang="0">
                  <a:pos x="3363" y="1339"/>
                </a:cxn>
                <a:cxn ang="0">
                  <a:pos x="3075" y="1379"/>
                </a:cxn>
                <a:cxn ang="0">
                  <a:pos x="2793" y="1413"/>
                </a:cxn>
                <a:cxn ang="0">
                  <a:pos x="2509" y="1436"/>
                </a:cxn>
                <a:cxn ang="0">
                  <a:pos x="2224" y="1446"/>
                </a:cxn>
                <a:cxn ang="0">
                  <a:pos x="1936" y="1449"/>
                </a:cxn>
                <a:cxn ang="0">
                  <a:pos x="1641" y="1448"/>
                </a:cxn>
                <a:cxn ang="0">
                  <a:pos x="1312" y="1446"/>
                </a:cxn>
                <a:cxn ang="0">
                  <a:pos x="982" y="1436"/>
                </a:cxn>
                <a:cxn ang="0">
                  <a:pos x="672" y="1411"/>
                </a:cxn>
                <a:cxn ang="0">
                  <a:pos x="385" y="1365"/>
                </a:cxn>
                <a:cxn ang="0">
                  <a:pos x="127" y="1297"/>
                </a:cxn>
                <a:cxn ang="0">
                  <a:pos x="8" y="1135"/>
                </a:cxn>
              </a:cxnLst>
              <a:rect l="0" t="0" r="r" b="b"/>
              <a:pathLst>
                <a:path w="3945" h="1449">
                  <a:moveTo>
                    <a:pt x="41" y="1096"/>
                  </a:moveTo>
                  <a:lnTo>
                    <a:pt x="36" y="1132"/>
                  </a:lnTo>
                  <a:lnTo>
                    <a:pt x="33" y="1159"/>
                  </a:lnTo>
                  <a:lnTo>
                    <a:pt x="32" y="1184"/>
                  </a:lnTo>
                  <a:lnTo>
                    <a:pt x="38" y="1203"/>
                  </a:lnTo>
                  <a:lnTo>
                    <a:pt x="50" y="1220"/>
                  </a:lnTo>
                  <a:lnTo>
                    <a:pt x="71" y="1236"/>
                  </a:lnTo>
                  <a:lnTo>
                    <a:pt x="103" y="1251"/>
                  </a:lnTo>
                  <a:lnTo>
                    <a:pt x="149" y="1267"/>
                  </a:lnTo>
                  <a:lnTo>
                    <a:pt x="183" y="1279"/>
                  </a:lnTo>
                  <a:lnTo>
                    <a:pt x="219" y="1289"/>
                  </a:lnTo>
                  <a:lnTo>
                    <a:pt x="254" y="1300"/>
                  </a:lnTo>
                  <a:lnTo>
                    <a:pt x="291" y="1309"/>
                  </a:lnTo>
                  <a:lnTo>
                    <a:pt x="328" y="1318"/>
                  </a:lnTo>
                  <a:lnTo>
                    <a:pt x="365" y="1327"/>
                  </a:lnTo>
                  <a:lnTo>
                    <a:pt x="403" y="1335"/>
                  </a:lnTo>
                  <a:lnTo>
                    <a:pt x="442" y="1342"/>
                  </a:lnTo>
                  <a:lnTo>
                    <a:pt x="481" y="1350"/>
                  </a:lnTo>
                  <a:lnTo>
                    <a:pt x="521" y="1356"/>
                  </a:lnTo>
                  <a:lnTo>
                    <a:pt x="561" y="1363"/>
                  </a:lnTo>
                  <a:lnTo>
                    <a:pt x="602" y="1369"/>
                  </a:lnTo>
                  <a:lnTo>
                    <a:pt x="643" y="1374"/>
                  </a:lnTo>
                  <a:lnTo>
                    <a:pt x="685" y="1379"/>
                  </a:lnTo>
                  <a:lnTo>
                    <a:pt x="728" y="1383"/>
                  </a:lnTo>
                  <a:lnTo>
                    <a:pt x="770" y="1388"/>
                  </a:lnTo>
                  <a:lnTo>
                    <a:pt x="813" y="1392"/>
                  </a:lnTo>
                  <a:lnTo>
                    <a:pt x="857" y="1394"/>
                  </a:lnTo>
                  <a:lnTo>
                    <a:pt x="902" y="1398"/>
                  </a:lnTo>
                  <a:lnTo>
                    <a:pt x="946" y="1401"/>
                  </a:lnTo>
                  <a:lnTo>
                    <a:pt x="991" y="1403"/>
                  </a:lnTo>
                  <a:lnTo>
                    <a:pt x="1036" y="1406"/>
                  </a:lnTo>
                  <a:lnTo>
                    <a:pt x="1082" y="1407"/>
                  </a:lnTo>
                  <a:lnTo>
                    <a:pt x="1128" y="1410"/>
                  </a:lnTo>
                  <a:lnTo>
                    <a:pt x="1175" y="1411"/>
                  </a:lnTo>
                  <a:lnTo>
                    <a:pt x="1222" y="1412"/>
                  </a:lnTo>
                  <a:lnTo>
                    <a:pt x="1270" y="1412"/>
                  </a:lnTo>
                  <a:lnTo>
                    <a:pt x="1315" y="1413"/>
                  </a:lnTo>
                  <a:lnTo>
                    <a:pt x="1363" y="1413"/>
                  </a:lnTo>
                  <a:lnTo>
                    <a:pt x="1411" y="1415"/>
                  </a:lnTo>
                  <a:lnTo>
                    <a:pt x="1459" y="1415"/>
                  </a:lnTo>
                  <a:lnTo>
                    <a:pt x="1509" y="1415"/>
                  </a:lnTo>
                  <a:lnTo>
                    <a:pt x="1552" y="1415"/>
                  </a:lnTo>
                  <a:lnTo>
                    <a:pt x="1595" y="1415"/>
                  </a:lnTo>
                  <a:lnTo>
                    <a:pt x="1639" y="1415"/>
                  </a:lnTo>
                  <a:lnTo>
                    <a:pt x="1682" y="1415"/>
                  </a:lnTo>
                  <a:lnTo>
                    <a:pt x="1724" y="1416"/>
                  </a:lnTo>
                  <a:lnTo>
                    <a:pt x="1766" y="1416"/>
                  </a:lnTo>
                  <a:lnTo>
                    <a:pt x="1807" y="1416"/>
                  </a:lnTo>
                  <a:lnTo>
                    <a:pt x="1849" y="1416"/>
                  </a:lnTo>
                  <a:lnTo>
                    <a:pt x="1891" y="1416"/>
                  </a:lnTo>
                  <a:lnTo>
                    <a:pt x="1933" y="1416"/>
                  </a:lnTo>
                  <a:lnTo>
                    <a:pt x="1974" y="1416"/>
                  </a:lnTo>
                  <a:lnTo>
                    <a:pt x="2016" y="1416"/>
                  </a:lnTo>
                  <a:lnTo>
                    <a:pt x="2056" y="1416"/>
                  </a:lnTo>
                  <a:lnTo>
                    <a:pt x="2097" y="1416"/>
                  </a:lnTo>
                  <a:lnTo>
                    <a:pt x="2138" y="1416"/>
                  </a:lnTo>
                  <a:lnTo>
                    <a:pt x="2180" y="1416"/>
                  </a:lnTo>
                  <a:lnTo>
                    <a:pt x="2219" y="1415"/>
                  </a:lnTo>
                  <a:lnTo>
                    <a:pt x="2260" y="1415"/>
                  </a:lnTo>
                  <a:lnTo>
                    <a:pt x="2300" y="1413"/>
                  </a:lnTo>
                  <a:lnTo>
                    <a:pt x="2341" y="1412"/>
                  </a:lnTo>
                  <a:lnTo>
                    <a:pt x="2382" y="1411"/>
                  </a:lnTo>
                  <a:lnTo>
                    <a:pt x="2422" y="1410"/>
                  </a:lnTo>
                  <a:lnTo>
                    <a:pt x="2462" y="1408"/>
                  </a:lnTo>
                  <a:lnTo>
                    <a:pt x="2502" y="1406"/>
                  </a:lnTo>
                  <a:lnTo>
                    <a:pt x="2543" y="1405"/>
                  </a:lnTo>
                  <a:lnTo>
                    <a:pt x="2583" y="1402"/>
                  </a:lnTo>
                  <a:lnTo>
                    <a:pt x="2623" y="1398"/>
                  </a:lnTo>
                  <a:lnTo>
                    <a:pt x="2663" y="1396"/>
                  </a:lnTo>
                  <a:lnTo>
                    <a:pt x="2704" y="1392"/>
                  </a:lnTo>
                  <a:lnTo>
                    <a:pt x="2745" y="1389"/>
                  </a:lnTo>
                  <a:lnTo>
                    <a:pt x="2785" y="1384"/>
                  </a:lnTo>
                  <a:lnTo>
                    <a:pt x="2826" y="1380"/>
                  </a:lnTo>
                  <a:lnTo>
                    <a:pt x="2864" y="1375"/>
                  </a:lnTo>
                  <a:lnTo>
                    <a:pt x="2902" y="1370"/>
                  </a:lnTo>
                  <a:lnTo>
                    <a:pt x="2942" y="1366"/>
                  </a:lnTo>
                  <a:lnTo>
                    <a:pt x="2982" y="1361"/>
                  </a:lnTo>
                  <a:lnTo>
                    <a:pt x="3022" y="1356"/>
                  </a:lnTo>
                  <a:lnTo>
                    <a:pt x="3062" y="1352"/>
                  </a:lnTo>
                  <a:lnTo>
                    <a:pt x="3103" y="1347"/>
                  </a:lnTo>
                  <a:lnTo>
                    <a:pt x="3144" y="1344"/>
                  </a:lnTo>
                  <a:lnTo>
                    <a:pt x="3184" y="1339"/>
                  </a:lnTo>
                  <a:lnTo>
                    <a:pt x="3225" y="1333"/>
                  </a:lnTo>
                  <a:lnTo>
                    <a:pt x="3265" y="1328"/>
                  </a:lnTo>
                  <a:lnTo>
                    <a:pt x="3306" y="1323"/>
                  </a:lnTo>
                  <a:lnTo>
                    <a:pt x="3346" y="1317"/>
                  </a:lnTo>
                  <a:lnTo>
                    <a:pt x="3385" y="1311"/>
                  </a:lnTo>
                  <a:lnTo>
                    <a:pt x="3424" y="1304"/>
                  </a:lnTo>
                  <a:lnTo>
                    <a:pt x="3462" y="1298"/>
                  </a:lnTo>
                  <a:lnTo>
                    <a:pt x="3499" y="1290"/>
                  </a:lnTo>
                  <a:lnTo>
                    <a:pt x="3536" y="1283"/>
                  </a:lnTo>
                  <a:lnTo>
                    <a:pt x="3572" y="1274"/>
                  </a:lnTo>
                  <a:lnTo>
                    <a:pt x="3607" y="1265"/>
                  </a:lnTo>
                  <a:lnTo>
                    <a:pt x="3640" y="1255"/>
                  </a:lnTo>
                  <a:lnTo>
                    <a:pt x="3673" y="1245"/>
                  </a:lnTo>
                  <a:lnTo>
                    <a:pt x="3705" y="1233"/>
                  </a:lnTo>
                  <a:lnTo>
                    <a:pt x="3734" y="1222"/>
                  </a:lnTo>
                  <a:lnTo>
                    <a:pt x="3763" y="1209"/>
                  </a:lnTo>
                  <a:lnTo>
                    <a:pt x="3790" y="1195"/>
                  </a:lnTo>
                  <a:lnTo>
                    <a:pt x="3815" y="1181"/>
                  </a:lnTo>
                  <a:lnTo>
                    <a:pt x="3840" y="1165"/>
                  </a:lnTo>
                  <a:lnTo>
                    <a:pt x="3861" y="1148"/>
                  </a:lnTo>
                  <a:lnTo>
                    <a:pt x="3881" y="1130"/>
                  </a:lnTo>
                  <a:lnTo>
                    <a:pt x="3899" y="1113"/>
                  </a:lnTo>
                  <a:lnTo>
                    <a:pt x="3916" y="1092"/>
                  </a:lnTo>
                  <a:lnTo>
                    <a:pt x="3916" y="1067"/>
                  </a:lnTo>
                  <a:lnTo>
                    <a:pt x="3913" y="1044"/>
                  </a:lnTo>
                  <a:lnTo>
                    <a:pt x="3911" y="1024"/>
                  </a:lnTo>
                  <a:lnTo>
                    <a:pt x="3907" y="1006"/>
                  </a:lnTo>
                  <a:lnTo>
                    <a:pt x="3901" y="991"/>
                  </a:lnTo>
                  <a:lnTo>
                    <a:pt x="3893" y="978"/>
                  </a:lnTo>
                  <a:lnTo>
                    <a:pt x="3884" y="965"/>
                  </a:lnTo>
                  <a:lnTo>
                    <a:pt x="3871" y="955"/>
                  </a:lnTo>
                  <a:lnTo>
                    <a:pt x="3857" y="946"/>
                  </a:lnTo>
                  <a:lnTo>
                    <a:pt x="3841" y="937"/>
                  </a:lnTo>
                  <a:lnTo>
                    <a:pt x="3821" y="928"/>
                  </a:lnTo>
                  <a:lnTo>
                    <a:pt x="3798" y="921"/>
                  </a:lnTo>
                  <a:lnTo>
                    <a:pt x="3772" y="912"/>
                  </a:lnTo>
                  <a:lnTo>
                    <a:pt x="3743" y="904"/>
                  </a:lnTo>
                  <a:lnTo>
                    <a:pt x="3710" y="894"/>
                  </a:lnTo>
                  <a:lnTo>
                    <a:pt x="3673" y="884"/>
                  </a:lnTo>
                  <a:lnTo>
                    <a:pt x="3620" y="867"/>
                  </a:lnTo>
                  <a:lnTo>
                    <a:pt x="3569" y="852"/>
                  </a:lnTo>
                  <a:lnTo>
                    <a:pt x="3522" y="839"/>
                  </a:lnTo>
                  <a:lnTo>
                    <a:pt x="3479" y="829"/>
                  </a:lnTo>
                  <a:lnTo>
                    <a:pt x="3437" y="819"/>
                  </a:lnTo>
                  <a:lnTo>
                    <a:pt x="3399" y="809"/>
                  </a:lnTo>
                  <a:lnTo>
                    <a:pt x="3362" y="800"/>
                  </a:lnTo>
                  <a:lnTo>
                    <a:pt x="3326" y="793"/>
                  </a:lnTo>
                  <a:lnTo>
                    <a:pt x="3293" y="781"/>
                  </a:lnTo>
                  <a:lnTo>
                    <a:pt x="3262" y="768"/>
                  </a:lnTo>
                  <a:lnTo>
                    <a:pt x="3231" y="753"/>
                  </a:lnTo>
                  <a:lnTo>
                    <a:pt x="3201" y="735"/>
                  </a:lnTo>
                  <a:lnTo>
                    <a:pt x="3172" y="715"/>
                  </a:lnTo>
                  <a:lnTo>
                    <a:pt x="3144" y="691"/>
                  </a:lnTo>
                  <a:lnTo>
                    <a:pt x="3114" y="662"/>
                  </a:lnTo>
                  <a:lnTo>
                    <a:pt x="3086" y="629"/>
                  </a:lnTo>
                  <a:lnTo>
                    <a:pt x="3109" y="608"/>
                  </a:lnTo>
                  <a:lnTo>
                    <a:pt x="3133" y="589"/>
                  </a:lnTo>
                  <a:lnTo>
                    <a:pt x="3156" y="572"/>
                  </a:lnTo>
                  <a:lnTo>
                    <a:pt x="3179" y="554"/>
                  </a:lnTo>
                  <a:lnTo>
                    <a:pt x="3201" y="537"/>
                  </a:lnTo>
                  <a:lnTo>
                    <a:pt x="3220" y="522"/>
                  </a:lnTo>
                  <a:lnTo>
                    <a:pt x="3239" y="506"/>
                  </a:lnTo>
                  <a:lnTo>
                    <a:pt x="3254" y="490"/>
                  </a:lnTo>
                  <a:lnTo>
                    <a:pt x="3268" y="475"/>
                  </a:lnTo>
                  <a:lnTo>
                    <a:pt x="3278" y="459"/>
                  </a:lnTo>
                  <a:lnTo>
                    <a:pt x="3285" y="441"/>
                  </a:lnTo>
                  <a:lnTo>
                    <a:pt x="3287" y="423"/>
                  </a:lnTo>
                  <a:lnTo>
                    <a:pt x="3287" y="404"/>
                  </a:lnTo>
                  <a:lnTo>
                    <a:pt x="3281" y="384"/>
                  </a:lnTo>
                  <a:lnTo>
                    <a:pt x="3271" y="362"/>
                  </a:lnTo>
                  <a:lnTo>
                    <a:pt x="3255" y="338"/>
                  </a:lnTo>
                  <a:lnTo>
                    <a:pt x="3210" y="307"/>
                  </a:lnTo>
                  <a:lnTo>
                    <a:pt x="3179" y="287"/>
                  </a:lnTo>
                  <a:lnTo>
                    <a:pt x="3161" y="276"/>
                  </a:lnTo>
                  <a:lnTo>
                    <a:pt x="3149" y="267"/>
                  </a:lnTo>
                  <a:lnTo>
                    <a:pt x="3137" y="258"/>
                  </a:lnTo>
                  <a:lnTo>
                    <a:pt x="3122" y="244"/>
                  </a:lnTo>
                  <a:lnTo>
                    <a:pt x="3099" y="224"/>
                  </a:lnTo>
                  <a:lnTo>
                    <a:pt x="3064" y="191"/>
                  </a:lnTo>
                  <a:lnTo>
                    <a:pt x="3025" y="172"/>
                  </a:lnTo>
                  <a:lnTo>
                    <a:pt x="2986" y="154"/>
                  </a:lnTo>
                  <a:lnTo>
                    <a:pt x="2947" y="137"/>
                  </a:lnTo>
                  <a:lnTo>
                    <a:pt x="2906" y="121"/>
                  </a:lnTo>
                  <a:lnTo>
                    <a:pt x="2864" y="107"/>
                  </a:lnTo>
                  <a:lnTo>
                    <a:pt x="2821" y="93"/>
                  </a:lnTo>
                  <a:lnTo>
                    <a:pt x="2777" y="80"/>
                  </a:lnTo>
                  <a:lnTo>
                    <a:pt x="2731" y="69"/>
                  </a:lnTo>
                  <a:lnTo>
                    <a:pt x="2683" y="59"/>
                  </a:lnTo>
                  <a:lnTo>
                    <a:pt x="2632" y="51"/>
                  </a:lnTo>
                  <a:lnTo>
                    <a:pt x="2580" y="43"/>
                  </a:lnTo>
                  <a:lnTo>
                    <a:pt x="2525" y="37"/>
                  </a:lnTo>
                  <a:lnTo>
                    <a:pt x="2468" y="32"/>
                  </a:lnTo>
                  <a:lnTo>
                    <a:pt x="2408" y="28"/>
                  </a:lnTo>
                  <a:lnTo>
                    <a:pt x="2346" y="27"/>
                  </a:lnTo>
                  <a:lnTo>
                    <a:pt x="2280" y="26"/>
                  </a:lnTo>
                  <a:lnTo>
                    <a:pt x="2249" y="26"/>
                  </a:lnTo>
                  <a:lnTo>
                    <a:pt x="2221" y="26"/>
                  </a:lnTo>
                  <a:lnTo>
                    <a:pt x="2195" y="27"/>
                  </a:lnTo>
                  <a:lnTo>
                    <a:pt x="2169" y="27"/>
                  </a:lnTo>
                  <a:lnTo>
                    <a:pt x="2145" y="28"/>
                  </a:lnTo>
                  <a:lnTo>
                    <a:pt x="2124" y="29"/>
                  </a:lnTo>
                  <a:lnTo>
                    <a:pt x="2102" y="31"/>
                  </a:lnTo>
                  <a:lnTo>
                    <a:pt x="2082" y="33"/>
                  </a:lnTo>
                  <a:lnTo>
                    <a:pt x="2061" y="36"/>
                  </a:lnTo>
                  <a:lnTo>
                    <a:pt x="2042" y="38"/>
                  </a:lnTo>
                  <a:lnTo>
                    <a:pt x="2023" y="41"/>
                  </a:lnTo>
                  <a:lnTo>
                    <a:pt x="2006" y="45"/>
                  </a:lnTo>
                  <a:lnTo>
                    <a:pt x="1987" y="48"/>
                  </a:lnTo>
                  <a:lnTo>
                    <a:pt x="1967" y="52"/>
                  </a:lnTo>
                  <a:lnTo>
                    <a:pt x="1948" y="57"/>
                  </a:lnTo>
                  <a:lnTo>
                    <a:pt x="1928" y="62"/>
                  </a:lnTo>
                  <a:lnTo>
                    <a:pt x="1920" y="64"/>
                  </a:lnTo>
                  <a:lnTo>
                    <a:pt x="1913" y="62"/>
                  </a:lnTo>
                  <a:lnTo>
                    <a:pt x="1908" y="59"/>
                  </a:lnTo>
                  <a:lnTo>
                    <a:pt x="1904" y="55"/>
                  </a:lnTo>
                  <a:lnTo>
                    <a:pt x="1901" y="50"/>
                  </a:lnTo>
                  <a:lnTo>
                    <a:pt x="1903" y="45"/>
                  </a:lnTo>
                  <a:lnTo>
                    <a:pt x="1906" y="41"/>
                  </a:lnTo>
                  <a:lnTo>
                    <a:pt x="1914" y="37"/>
                  </a:lnTo>
                  <a:lnTo>
                    <a:pt x="1934" y="32"/>
                  </a:lnTo>
                  <a:lnTo>
                    <a:pt x="1955" y="27"/>
                  </a:lnTo>
                  <a:lnTo>
                    <a:pt x="1975" y="23"/>
                  </a:lnTo>
                  <a:lnTo>
                    <a:pt x="1994" y="19"/>
                  </a:lnTo>
                  <a:lnTo>
                    <a:pt x="2014" y="15"/>
                  </a:lnTo>
                  <a:lnTo>
                    <a:pt x="2034" y="13"/>
                  </a:lnTo>
                  <a:lnTo>
                    <a:pt x="2054" y="10"/>
                  </a:lnTo>
                  <a:lnTo>
                    <a:pt x="2074" y="8"/>
                  </a:lnTo>
                  <a:lnTo>
                    <a:pt x="2096" y="5"/>
                  </a:lnTo>
                  <a:lnTo>
                    <a:pt x="2117" y="4"/>
                  </a:lnTo>
                  <a:lnTo>
                    <a:pt x="2140" y="3"/>
                  </a:lnTo>
                  <a:lnTo>
                    <a:pt x="2166" y="1"/>
                  </a:lnTo>
                  <a:lnTo>
                    <a:pt x="2191" y="1"/>
                  </a:lnTo>
                  <a:lnTo>
                    <a:pt x="2219" y="0"/>
                  </a:lnTo>
                  <a:lnTo>
                    <a:pt x="2248" y="0"/>
                  </a:lnTo>
                  <a:lnTo>
                    <a:pt x="2280" y="0"/>
                  </a:lnTo>
                  <a:lnTo>
                    <a:pt x="2348" y="1"/>
                  </a:lnTo>
                  <a:lnTo>
                    <a:pt x="2413" y="3"/>
                  </a:lnTo>
                  <a:lnTo>
                    <a:pt x="2474" y="6"/>
                  </a:lnTo>
                  <a:lnTo>
                    <a:pt x="2534" y="12"/>
                  </a:lnTo>
                  <a:lnTo>
                    <a:pt x="2591" y="18"/>
                  </a:lnTo>
                  <a:lnTo>
                    <a:pt x="2646" y="26"/>
                  </a:lnTo>
                  <a:lnTo>
                    <a:pt x="2698" y="34"/>
                  </a:lnTo>
                  <a:lnTo>
                    <a:pt x="2747" y="45"/>
                  </a:lnTo>
                  <a:lnTo>
                    <a:pt x="2796" y="57"/>
                  </a:lnTo>
                  <a:lnTo>
                    <a:pt x="2841" y="70"/>
                  </a:lnTo>
                  <a:lnTo>
                    <a:pt x="2887" y="84"/>
                  </a:lnTo>
                  <a:lnTo>
                    <a:pt x="2930" y="99"/>
                  </a:lnTo>
                  <a:lnTo>
                    <a:pt x="2972" y="114"/>
                  </a:lnTo>
                  <a:lnTo>
                    <a:pt x="3013" y="132"/>
                  </a:lnTo>
                  <a:lnTo>
                    <a:pt x="3053" y="151"/>
                  </a:lnTo>
                  <a:lnTo>
                    <a:pt x="3093" y="170"/>
                  </a:lnTo>
                  <a:lnTo>
                    <a:pt x="3128" y="202"/>
                  </a:lnTo>
                  <a:lnTo>
                    <a:pt x="3151" y="224"/>
                  </a:lnTo>
                  <a:lnTo>
                    <a:pt x="3166" y="238"/>
                  </a:lnTo>
                  <a:lnTo>
                    <a:pt x="3179" y="248"/>
                  </a:lnTo>
                  <a:lnTo>
                    <a:pt x="3192" y="258"/>
                  </a:lnTo>
                  <a:lnTo>
                    <a:pt x="3211" y="272"/>
                  </a:lnTo>
                  <a:lnTo>
                    <a:pt x="3241" y="292"/>
                  </a:lnTo>
                  <a:lnTo>
                    <a:pt x="3286" y="323"/>
                  </a:lnTo>
                  <a:lnTo>
                    <a:pt x="3304" y="348"/>
                  </a:lnTo>
                  <a:lnTo>
                    <a:pt x="3315" y="372"/>
                  </a:lnTo>
                  <a:lnTo>
                    <a:pt x="3323" y="394"/>
                  </a:lnTo>
                  <a:lnTo>
                    <a:pt x="3325" y="414"/>
                  </a:lnTo>
                  <a:lnTo>
                    <a:pt x="3323" y="433"/>
                  </a:lnTo>
                  <a:lnTo>
                    <a:pt x="3318" y="451"/>
                  </a:lnTo>
                  <a:lnTo>
                    <a:pt x="3307" y="469"/>
                  </a:lnTo>
                  <a:lnTo>
                    <a:pt x="3296" y="485"/>
                  </a:lnTo>
                  <a:lnTo>
                    <a:pt x="3281" y="502"/>
                  </a:lnTo>
                  <a:lnTo>
                    <a:pt x="3263" y="518"/>
                  </a:lnTo>
                  <a:lnTo>
                    <a:pt x="3243" y="535"/>
                  </a:lnTo>
                  <a:lnTo>
                    <a:pt x="3221" y="551"/>
                  </a:lnTo>
                  <a:lnTo>
                    <a:pt x="3198" y="569"/>
                  </a:lnTo>
                  <a:lnTo>
                    <a:pt x="3174" y="588"/>
                  </a:lnTo>
                  <a:lnTo>
                    <a:pt x="3150" y="610"/>
                  </a:lnTo>
                  <a:lnTo>
                    <a:pt x="3125" y="631"/>
                  </a:lnTo>
                  <a:lnTo>
                    <a:pt x="3152" y="663"/>
                  </a:lnTo>
                  <a:lnTo>
                    <a:pt x="3179" y="690"/>
                  </a:lnTo>
                  <a:lnTo>
                    <a:pt x="3207" y="713"/>
                  </a:lnTo>
                  <a:lnTo>
                    <a:pt x="3235" y="730"/>
                  </a:lnTo>
                  <a:lnTo>
                    <a:pt x="3264" y="746"/>
                  </a:lnTo>
                  <a:lnTo>
                    <a:pt x="3293" y="758"/>
                  </a:lnTo>
                  <a:lnTo>
                    <a:pt x="3324" y="768"/>
                  </a:lnTo>
                  <a:lnTo>
                    <a:pt x="3357" y="777"/>
                  </a:lnTo>
                  <a:lnTo>
                    <a:pt x="3391" y="786"/>
                  </a:lnTo>
                  <a:lnTo>
                    <a:pt x="3427" y="793"/>
                  </a:lnTo>
                  <a:lnTo>
                    <a:pt x="3464" y="798"/>
                  </a:lnTo>
                  <a:lnTo>
                    <a:pt x="3504" y="806"/>
                  </a:lnTo>
                  <a:lnTo>
                    <a:pt x="3546" y="815"/>
                  </a:lnTo>
                  <a:lnTo>
                    <a:pt x="3592" y="827"/>
                  </a:lnTo>
                  <a:lnTo>
                    <a:pt x="3640" y="839"/>
                  </a:lnTo>
                  <a:lnTo>
                    <a:pt x="3691" y="856"/>
                  </a:lnTo>
                  <a:lnTo>
                    <a:pt x="3732" y="867"/>
                  </a:lnTo>
                  <a:lnTo>
                    <a:pt x="3767" y="879"/>
                  </a:lnTo>
                  <a:lnTo>
                    <a:pt x="3799" y="889"/>
                  </a:lnTo>
                  <a:lnTo>
                    <a:pt x="3827" y="898"/>
                  </a:lnTo>
                  <a:lnTo>
                    <a:pt x="3851" y="908"/>
                  </a:lnTo>
                  <a:lnTo>
                    <a:pt x="3871" y="918"/>
                  </a:lnTo>
                  <a:lnTo>
                    <a:pt x="3889" y="928"/>
                  </a:lnTo>
                  <a:lnTo>
                    <a:pt x="3904" y="940"/>
                  </a:lnTo>
                  <a:lnTo>
                    <a:pt x="3916" y="953"/>
                  </a:lnTo>
                  <a:lnTo>
                    <a:pt x="3925" y="966"/>
                  </a:lnTo>
                  <a:lnTo>
                    <a:pt x="3932" y="982"/>
                  </a:lnTo>
                  <a:lnTo>
                    <a:pt x="3937" y="999"/>
                  </a:lnTo>
                  <a:lnTo>
                    <a:pt x="3941" y="1020"/>
                  </a:lnTo>
                  <a:lnTo>
                    <a:pt x="3944" y="1043"/>
                  </a:lnTo>
                  <a:lnTo>
                    <a:pt x="3945" y="1068"/>
                  </a:lnTo>
                  <a:lnTo>
                    <a:pt x="3945" y="1097"/>
                  </a:lnTo>
                  <a:lnTo>
                    <a:pt x="3928" y="1118"/>
                  </a:lnTo>
                  <a:lnTo>
                    <a:pt x="3909" y="1137"/>
                  </a:lnTo>
                  <a:lnTo>
                    <a:pt x="3889" y="1156"/>
                  </a:lnTo>
                  <a:lnTo>
                    <a:pt x="3866" y="1172"/>
                  </a:lnTo>
                  <a:lnTo>
                    <a:pt x="3842" y="1189"/>
                  </a:lnTo>
                  <a:lnTo>
                    <a:pt x="3817" y="1204"/>
                  </a:lnTo>
                  <a:lnTo>
                    <a:pt x="3789" y="1219"/>
                  </a:lnTo>
                  <a:lnTo>
                    <a:pt x="3760" y="1232"/>
                  </a:lnTo>
                  <a:lnTo>
                    <a:pt x="3729" y="1246"/>
                  </a:lnTo>
                  <a:lnTo>
                    <a:pt x="3697" y="1257"/>
                  </a:lnTo>
                  <a:lnTo>
                    <a:pt x="3664" y="1269"/>
                  </a:lnTo>
                  <a:lnTo>
                    <a:pt x="3629" y="1280"/>
                  </a:lnTo>
                  <a:lnTo>
                    <a:pt x="3593" y="1289"/>
                  </a:lnTo>
                  <a:lnTo>
                    <a:pt x="3558" y="1299"/>
                  </a:lnTo>
                  <a:lnTo>
                    <a:pt x="3520" y="1308"/>
                  </a:lnTo>
                  <a:lnTo>
                    <a:pt x="3481" y="1316"/>
                  </a:lnTo>
                  <a:lnTo>
                    <a:pt x="3443" y="1325"/>
                  </a:lnTo>
                  <a:lnTo>
                    <a:pt x="3403" y="1332"/>
                  </a:lnTo>
                  <a:lnTo>
                    <a:pt x="3363" y="1339"/>
                  </a:lnTo>
                  <a:lnTo>
                    <a:pt x="3323" y="1345"/>
                  </a:lnTo>
                  <a:lnTo>
                    <a:pt x="3282" y="1351"/>
                  </a:lnTo>
                  <a:lnTo>
                    <a:pt x="3240" y="1358"/>
                  </a:lnTo>
                  <a:lnTo>
                    <a:pt x="3199" y="1363"/>
                  </a:lnTo>
                  <a:lnTo>
                    <a:pt x="3158" y="1369"/>
                  </a:lnTo>
                  <a:lnTo>
                    <a:pt x="3116" y="1374"/>
                  </a:lnTo>
                  <a:lnTo>
                    <a:pt x="3075" y="1379"/>
                  </a:lnTo>
                  <a:lnTo>
                    <a:pt x="3033" y="1384"/>
                  </a:lnTo>
                  <a:lnTo>
                    <a:pt x="2992" y="1389"/>
                  </a:lnTo>
                  <a:lnTo>
                    <a:pt x="2952" y="1394"/>
                  </a:lnTo>
                  <a:lnTo>
                    <a:pt x="2912" y="1399"/>
                  </a:lnTo>
                  <a:lnTo>
                    <a:pt x="2873" y="1405"/>
                  </a:lnTo>
                  <a:lnTo>
                    <a:pt x="2834" y="1410"/>
                  </a:lnTo>
                  <a:lnTo>
                    <a:pt x="2793" y="1413"/>
                  </a:lnTo>
                  <a:lnTo>
                    <a:pt x="2752" y="1419"/>
                  </a:lnTo>
                  <a:lnTo>
                    <a:pt x="2712" y="1422"/>
                  </a:lnTo>
                  <a:lnTo>
                    <a:pt x="2671" y="1425"/>
                  </a:lnTo>
                  <a:lnTo>
                    <a:pt x="2630" y="1429"/>
                  </a:lnTo>
                  <a:lnTo>
                    <a:pt x="2590" y="1431"/>
                  </a:lnTo>
                  <a:lnTo>
                    <a:pt x="2549" y="1434"/>
                  </a:lnTo>
                  <a:lnTo>
                    <a:pt x="2509" y="1436"/>
                  </a:lnTo>
                  <a:lnTo>
                    <a:pt x="2468" y="1438"/>
                  </a:lnTo>
                  <a:lnTo>
                    <a:pt x="2427" y="1440"/>
                  </a:lnTo>
                  <a:lnTo>
                    <a:pt x="2387" y="1441"/>
                  </a:lnTo>
                  <a:lnTo>
                    <a:pt x="2346" y="1443"/>
                  </a:lnTo>
                  <a:lnTo>
                    <a:pt x="2305" y="1444"/>
                  </a:lnTo>
                  <a:lnTo>
                    <a:pt x="2265" y="1445"/>
                  </a:lnTo>
                  <a:lnTo>
                    <a:pt x="2224" y="1446"/>
                  </a:lnTo>
                  <a:lnTo>
                    <a:pt x="2183" y="1446"/>
                  </a:lnTo>
                  <a:lnTo>
                    <a:pt x="2141" y="1448"/>
                  </a:lnTo>
                  <a:lnTo>
                    <a:pt x="2101" y="1448"/>
                  </a:lnTo>
                  <a:lnTo>
                    <a:pt x="2060" y="1448"/>
                  </a:lnTo>
                  <a:lnTo>
                    <a:pt x="2018" y="1449"/>
                  </a:lnTo>
                  <a:lnTo>
                    <a:pt x="1976" y="1449"/>
                  </a:lnTo>
                  <a:lnTo>
                    <a:pt x="1936" y="1449"/>
                  </a:lnTo>
                  <a:lnTo>
                    <a:pt x="1894" y="1449"/>
                  </a:lnTo>
                  <a:lnTo>
                    <a:pt x="1852" y="1449"/>
                  </a:lnTo>
                  <a:lnTo>
                    <a:pt x="1810" y="1449"/>
                  </a:lnTo>
                  <a:lnTo>
                    <a:pt x="1767" y="1448"/>
                  </a:lnTo>
                  <a:lnTo>
                    <a:pt x="1725" y="1448"/>
                  </a:lnTo>
                  <a:lnTo>
                    <a:pt x="1682" y="1448"/>
                  </a:lnTo>
                  <a:lnTo>
                    <a:pt x="1641" y="1448"/>
                  </a:lnTo>
                  <a:lnTo>
                    <a:pt x="1597" y="1448"/>
                  </a:lnTo>
                  <a:lnTo>
                    <a:pt x="1552" y="1448"/>
                  </a:lnTo>
                  <a:lnTo>
                    <a:pt x="1509" y="1448"/>
                  </a:lnTo>
                  <a:lnTo>
                    <a:pt x="1459" y="1448"/>
                  </a:lnTo>
                  <a:lnTo>
                    <a:pt x="1410" y="1448"/>
                  </a:lnTo>
                  <a:lnTo>
                    <a:pt x="1360" y="1446"/>
                  </a:lnTo>
                  <a:lnTo>
                    <a:pt x="1312" y="1446"/>
                  </a:lnTo>
                  <a:lnTo>
                    <a:pt x="1265" y="1445"/>
                  </a:lnTo>
                  <a:lnTo>
                    <a:pt x="1218" y="1445"/>
                  </a:lnTo>
                  <a:lnTo>
                    <a:pt x="1170" y="1444"/>
                  </a:lnTo>
                  <a:lnTo>
                    <a:pt x="1122" y="1441"/>
                  </a:lnTo>
                  <a:lnTo>
                    <a:pt x="1075" y="1440"/>
                  </a:lnTo>
                  <a:lnTo>
                    <a:pt x="1029" y="1438"/>
                  </a:lnTo>
                  <a:lnTo>
                    <a:pt x="982" y="1436"/>
                  </a:lnTo>
                  <a:lnTo>
                    <a:pt x="936" y="1432"/>
                  </a:lnTo>
                  <a:lnTo>
                    <a:pt x="892" y="1430"/>
                  </a:lnTo>
                  <a:lnTo>
                    <a:pt x="846" y="1427"/>
                  </a:lnTo>
                  <a:lnTo>
                    <a:pt x="802" y="1424"/>
                  </a:lnTo>
                  <a:lnTo>
                    <a:pt x="758" y="1420"/>
                  </a:lnTo>
                  <a:lnTo>
                    <a:pt x="714" y="1415"/>
                  </a:lnTo>
                  <a:lnTo>
                    <a:pt x="672" y="1411"/>
                  </a:lnTo>
                  <a:lnTo>
                    <a:pt x="629" y="1405"/>
                  </a:lnTo>
                  <a:lnTo>
                    <a:pt x="587" y="1399"/>
                  </a:lnTo>
                  <a:lnTo>
                    <a:pt x="545" y="1393"/>
                  </a:lnTo>
                  <a:lnTo>
                    <a:pt x="506" y="1387"/>
                  </a:lnTo>
                  <a:lnTo>
                    <a:pt x="464" y="1380"/>
                  </a:lnTo>
                  <a:lnTo>
                    <a:pt x="426" y="1373"/>
                  </a:lnTo>
                  <a:lnTo>
                    <a:pt x="385" y="1365"/>
                  </a:lnTo>
                  <a:lnTo>
                    <a:pt x="347" y="1358"/>
                  </a:lnTo>
                  <a:lnTo>
                    <a:pt x="309" y="1349"/>
                  </a:lnTo>
                  <a:lnTo>
                    <a:pt x="271" y="1340"/>
                  </a:lnTo>
                  <a:lnTo>
                    <a:pt x="234" y="1330"/>
                  </a:lnTo>
                  <a:lnTo>
                    <a:pt x="198" y="1319"/>
                  </a:lnTo>
                  <a:lnTo>
                    <a:pt x="163" y="1308"/>
                  </a:lnTo>
                  <a:lnTo>
                    <a:pt x="127" y="1297"/>
                  </a:lnTo>
                  <a:lnTo>
                    <a:pt x="75" y="1278"/>
                  </a:lnTo>
                  <a:lnTo>
                    <a:pt x="38" y="1260"/>
                  </a:lnTo>
                  <a:lnTo>
                    <a:pt x="15" y="1241"/>
                  </a:lnTo>
                  <a:lnTo>
                    <a:pt x="4" y="1220"/>
                  </a:lnTo>
                  <a:lnTo>
                    <a:pt x="0" y="1198"/>
                  </a:lnTo>
                  <a:lnTo>
                    <a:pt x="1" y="1170"/>
                  </a:lnTo>
                  <a:lnTo>
                    <a:pt x="8" y="1135"/>
                  </a:lnTo>
                  <a:lnTo>
                    <a:pt x="14" y="1095"/>
                  </a:lnTo>
                  <a:lnTo>
                    <a:pt x="19" y="1088"/>
                  </a:lnTo>
                  <a:lnTo>
                    <a:pt x="28" y="1086"/>
                  </a:lnTo>
                  <a:lnTo>
                    <a:pt x="37" y="1088"/>
                  </a:lnTo>
                  <a:lnTo>
                    <a:pt x="41" y="1096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4" name="Freeform 158"/>
            <p:cNvSpPr>
              <a:spLocks/>
            </p:cNvSpPr>
            <p:nvPr/>
          </p:nvSpPr>
          <p:spPr bwMode="auto">
            <a:xfrm>
              <a:off x="4028" y="1211"/>
              <a:ext cx="142" cy="287"/>
            </a:xfrm>
            <a:custGeom>
              <a:avLst/>
              <a:gdLst/>
              <a:ahLst/>
              <a:cxnLst>
                <a:cxn ang="0">
                  <a:pos x="270" y="570"/>
                </a:cxn>
                <a:cxn ang="0">
                  <a:pos x="261" y="540"/>
                </a:cxn>
                <a:cxn ang="0">
                  <a:pos x="261" y="536"/>
                </a:cxn>
                <a:cxn ang="0">
                  <a:pos x="260" y="532"/>
                </a:cxn>
                <a:cxn ang="0">
                  <a:pos x="244" y="502"/>
                </a:cxn>
                <a:cxn ang="0">
                  <a:pos x="230" y="473"/>
                </a:cxn>
                <a:cxn ang="0">
                  <a:pos x="214" y="443"/>
                </a:cxn>
                <a:cxn ang="0">
                  <a:pos x="199" y="414"/>
                </a:cxn>
                <a:cxn ang="0">
                  <a:pos x="184" y="385"/>
                </a:cxn>
                <a:cxn ang="0">
                  <a:pos x="167" y="356"/>
                </a:cxn>
                <a:cxn ang="0">
                  <a:pos x="152" y="327"/>
                </a:cxn>
                <a:cxn ang="0">
                  <a:pos x="136" y="299"/>
                </a:cxn>
                <a:cxn ang="0">
                  <a:pos x="120" y="272"/>
                </a:cxn>
                <a:cxn ang="0">
                  <a:pos x="105" y="233"/>
                </a:cxn>
                <a:cxn ang="0">
                  <a:pos x="90" y="198"/>
                </a:cxn>
                <a:cxn ang="0">
                  <a:pos x="75" y="165"/>
                </a:cxn>
                <a:cxn ang="0">
                  <a:pos x="59" y="134"/>
                </a:cxn>
                <a:cxn ang="0">
                  <a:pos x="44" y="103"/>
                </a:cxn>
                <a:cxn ang="0">
                  <a:pos x="29" y="73"/>
                </a:cxn>
                <a:cxn ang="0">
                  <a:pos x="15" y="4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5" y="0"/>
                </a:cxn>
                <a:cxn ang="0">
                  <a:pos x="7" y="3"/>
                </a:cxn>
                <a:cxn ang="0">
                  <a:pos x="23" y="36"/>
                </a:cxn>
                <a:cxn ang="0">
                  <a:pos x="39" y="68"/>
                </a:cxn>
                <a:cxn ang="0">
                  <a:pos x="54" y="98"/>
                </a:cxn>
                <a:cxn ang="0">
                  <a:pos x="71" y="129"/>
                </a:cxn>
                <a:cxn ang="0">
                  <a:pos x="87" y="160"/>
                </a:cxn>
                <a:cxn ang="0">
                  <a:pos x="103" y="192"/>
                </a:cxn>
                <a:cxn ang="0">
                  <a:pos x="119" y="228"/>
                </a:cxn>
                <a:cxn ang="0">
                  <a:pos x="134" y="266"/>
                </a:cxn>
                <a:cxn ang="0">
                  <a:pos x="150" y="292"/>
                </a:cxn>
                <a:cxn ang="0">
                  <a:pos x="165" y="320"/>
                </a:cxn>
                <a:cxn ang="0">
                  <a:pos x="181" y="350"/>
                </a:cxn>
                <a:cxn ang="0">
                  <a:pos x="197" y="379"/>
                </a:cxn>
                <a:cxn ang="0">
                  <a:pos x="213" y="408"/>
                </a:cxn>
                <a:cxn ang="0">
                  <a:pos x="228" y="437"/>
                </a:cxn>
                <a:cxn ang="0">
                  <a:pos x="244" y="466"/>
                </a:cxn>
                <a:cxn ang="0">
                  <a:pos x="258" y="494"/>
                </a:cxn>
                <a:cxn ang="0">
                  <a:pos x="274" y="527"/>
                </a:cxn>
                <a:cxn ang="0">
                  <a:pos x="275" y="531"/>
                </a:cxn>
                <a:cxn ang="0">
                  <a:pos x="274" y="535"/>
                </a:cxn>
                <a:cxn ang="0">
                  <a:pos x="283" y="567"/>
                </a:cxn>
                <a:cxn ang="0">
                  <a:pos x="283" y="572"/>
                </a:cxn>
                <a:cxn ang="0">
                  <a:pos x="279" y="576"/>
                </a:cxn>
                <a:cxn ang="0">
                  <a:pos x="274" y="574"/>
                </a:cxn>
                <a:cxn ang="0">
                  <a:pos x="270" y="570"/>
                </a:cxn>
              </a:cxnLst>
              <a:rect l="0" t="0" r="r" b="b"/>
              <a:pathLst>
                <a:path w="283" h="576">
                  <a:moveTo>
                    <a:pt x="270" y="570"/>
                  </a:moveTo>
                  <a:lnTo>
                    <a:pt x="261" y="540"/>
                  </a:lnTo>
                  <a:lnTo>
                    <a:pt x="261" y="536"/>
                  </a:lnTo>
                  <a:lnTo>
                    <a:pt x="260" y="532"/>
                  </a:lnTo>
                  <a:lnTo>
                    <a:pt x="244" y="502"/>
                  </a:lnTo>
                  <a:lnTo>
                    <a:pt x="230" y="473"/>
                  </a:lnTo>
                  <a:lnTo>
                    <a:pt x="214" y="443"/>
                  </a:lnTo>
                  <a:lnTo>
                    <a:pt x="199" y="414"/>
                  </a:lnTo>
                  <a:lnTo>
                    <a:pt x="184" y="385"/>
                  </a:lnTo>
                  <a:lnTo>
                    <a:pt x="167" y="356"/>
                  </a:lnTo>
                  <a:lnTo>
                    <a:pt x="152" y="327"/>
                  </a:lnTo>
                  <a:lnTo>
                    <a:pt x="136" y="299"/>
                  </a:lnTo>
                  <a:lnTo>
                    <a:pt x="120" y="272"/>
                  </a:lnTo>
                  <a:lnTo>
                    <a:pt x="105" y="233"/>
                  </a:lnTo>
                  <a:lnTo>
                    <a:pt x="90" y="198"/>
                  </a:lnTo>
                  <a:lnTo>
                    <a:pt x="75" y="165"/>
                  </a:lnTo>
                  <a:lnTo>
                    <a:pt x="59" y="134"/>
                  </a:lnTo>
                  <a:lnTo>
                    <a:pt x="44" y="103"/>
                  </a:lnTo>
                  <a:lnTo>
                    <a:pt x="29" y="73"/>
                  </a:lnTo>
                  <a:lnTo>
                    <a:pt x="15" y="40"/>
                  </a:lnTo>
                  <a:lnTo>
                    <a:pt x="0" y="7"/>
                  </a:lnTo>
                  <a:lnTo>
                    <a:pt x="0" y="3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3"/>
                  </a:lnTo>
                  <a:lnTo>
                    <a:pt x="23" y="36"/>
                  </a:lnTo>
                  <a:lnTo>
                    <a:pt x="39" y="68"/>
                  </a:lnTo>
                  <a:lnTo>
                    <a:pt x="54" y="98"/>
                  </a:lnTo>
                  <a:lnTo>
                    <a:pt x="71" y="129"/>
                  </a:lnTo>
                  <a:lnTo>
                    <a:pt x="87" y="160"/>
                  </a:lnTo>
                  <a:lnTo>
                    <a:pt x="103" y="192"/>
                  </a:lnTo>
                  <a:lnTo>
                    <a:pt x="119" y="228"/>
                  </a:lnTo>
                  <a:lnTo>
                    <a:pt x="134" y="266"/>
                  </a:lnTo>
                  <a:lnTo>
                    <a:pt x="150" y="292"/>
                  </a:lnTo>
                  <a:lnTo>
                    <a:pt x="165" y="320"/>
                  </a:lnTo>
                  <a:lnTo>
                    <a:pt x="181" y="350"/>
                  </a:lnTo>
                  <a:lnTo>
                    <a:pt x="197" y="379"/>
                  </a:lnTo>
                  <a:lnTo>
                    <a:pt x="213" y="408"/>
                  </a:lnTo>
                  <a:lnTo>
                    <a:pt x="228" y="437"/>
                  </a:lnTo>
                  <a:lnTo>
                    <a:pt x="244" y="466"/>
                  </a:lnTo>
                  <a:lnTo>
                    <a:pt x="258" y="494"/>
                  </a:lnTo>
                  <a:lnTo>
                    <a:pt x="274" y="527"/>
                  </a:lnTo>
                  <a:lnTo>
                    <a:pt x="275" y="531"/>
                  </a:lnTo>
                  <a:lnTo>
                    <a:pt x="274" y="535"/>
                  </a:lnTo>
                  <a:lnTo>
                    <a:pt x="283" y="567"/>
                  </a:lnTo>
                  <a:lnTo>
                    <a:pt x="283" y="572"/>
                  </a:lnTo>
                  <a:lnTo>
                    <a:pt x="279" y="576"/>
                  </a:lnTo>
                  <a:lnTo>
                    <a:pt x="274" y="574"/>
                  </a:lnTo>
                  <a:lnTo>
                    <a:pt x="270" y="57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5" name="Freeform 159"/>
            <p:cNvSpPr>
              <a:spLocks/>
            </p:cNvSpPr>
            <p:nvPr/>
          </p:nvSpPr>
          <p:spPr bwMode="auto">
            <a:xfrm>
              <a:off x="4028" y="1211"/>
              <a:ext cx="142" cy="287"/>
            </a:xfrm>
            <a:custGeom>
              <a:avLst/>
              <a:gdLst/>
              <a:ahLst/>
              <a:cxnLst>
                <a:cxn ang="0">
                  <a:pos x="270" y="570"/>
                </a:cxn>
                <a:cxn ang="0">
                  <a:pos x="261" y="540"/>
                </a:cxn>
                <a:cxn ang="0">
                  <a:pos x="261" y="536"/>
                </a:cxn>
                <a:cxn ang="0">
                  <a:pos x="260" y="532"/>
                </a:cxn>
                <a:cxn ang="0">
                  <a:pos x="244" y="502"/>
                </a:cxn>
                <a:cxn ang="0">
                  <a:pos x="230" y="473"/>
                </a:cxn>
                <a:cxn ang="0">
                  <a:pos x="214" y="443"/>
                </a:cxn>
                <a:cxn ang="0">
                  <a:pos x="199" y="414"/>
                </a:cxn>
                <a:cxn ang="0">
                  <a:pos x="184" y="385"/>
                </a:cxn>
                <a:cxn ang="0">
                  <a:pos x="167" y="356"/>
                </a:cxn>
                <a:cxn ang="0">
                  <a:pos x="152" y="327"/>
                </a:cxn>
                <a:cxn ang="0">
                  <a:pos x="136" y="299"/>
                </a:cxn>
                <a:cxn ang="0">
                  <a:pos x="120" y="272"/>
                </a:cxn>
                <a:cxn ang="0">
                  <a:pos x="105" y="233"/>
                </a:cxn>
                <a:cxn ang="0">
                  <a:pos x="90" y="198"/>
                </a:cxn>
                <a:cxn ang="0">
                  <a:pos x="75" y="165"/>
                </a:cxn>
                <a:cxn ang="0">
                  <a:pos x="59" y="134"/>
                </a:cxn>
                <a:cxn ang="0">
                  <a:pos x="44" y="103"/>
                </a:cxn>
                <a:cxn ang="0">
                  <a:pos x="29" y="73"/>
                </a:cxn>
                <a:cxn ang="0">
                  <a:pos x="15" y="4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5" y="0"/>
                </a:cxn>
                <a:cxn ang="0">
                  <a:pos x="7" y="3"/>
                </a:cxn>
                <a:cxn ang="0">
                  <a:pos x="23" y="36"/>
                </a:cxn>
                <a:cxn ang="0">
                  <a:pos x="39" y="68"/>
                </a:cxn>
                <a:cxn ang="0">
                  <a:pos x="54" y="98"/>
                </a:cxn>
                <a:cxn ang="0">
                  <a:pos x="71" y="129"/>
                </a:cxn>
                <a:cxn ang="0">
                  <a:pos x="87" y="160"/>
                </a:cxn>
                <a:cxn ang="0">
                  <a:pos x="103" y="192"/>
                </a:cxn>
                <a:cxn ang="0">
                  <a:pos x="119" y="228"/>
                </a:cxn>
                <a:cxn ang="0">
                  <a:pos x="134" y="266"/>
                </a:cxn>
                <a:cxn ang="0">
                  <a:pos x="150" y="292"/>
                </a:cxn>
                <a:cxn ang="0">
                  <a:pos x="165" y="320"/>
                </a:cxn>
                <a:cxn ang="0">
                  <a:pos x="181" y="350"/>
                </a:cxn>
                <a:cxn ang="0">
                  <a:pos x="197" y="379"/>
                </a:cxn>
                <a:cxn ang="0">
                  <a:pos x="213" y="408"/>
                </a:cxn>
                <a:cxn ang="0">
                  <a:pos x="228" y="437"/>
                </a:cxn>
                <a:cxn ang="0">
                  <a:pos x="244" y="466"/>
                </a:cxn>
                <a:cxn ang="0">
                  <a:pos x="258" y="494"/>
                </a:cxn>
                <a:cxn ang="0">
                  <a:pos x="274" y="527"/>
                </a:cxn>
                <a:cxn ang="0">
                  <a:pos x="275" y="531"/>
                </a:cxn>
                <a:cxn ang="0">
                  <a:pos x="274" y="535"/>
                </a:cxn>
                <a:cxn ang="0">
                  <a:pos x="283" y="567"/>
                </a:cxn>
                <a:cxn ang="0">
                  <a:pos x="283" y="572"/>
                </a:cxn>
                <a:cxn ang="0">
                  <a:pos x="279" y="576"/>
                </a:cxn>
                <a:cxn ang="0">
                  <a:pos x="274" y="574"/>
                </a:cxn>
                <a:cxn ang="0">
                  <a:pos x="270" y="570"/>
                </a:cxn>
              </a:cxnLst>
              <a:rect l="0" t="0" r="r" b="b"/>
              <a:pathLst>
                <a:path w="283" h="576">
                  <a:moveTo>
                    <a:pt x="270" y="570"/>
                  </a:moveTo>
                  <a:lnTo>
                    <a:pt x="261" y="540"/>
                  </a:lnTo>
                  <a:lnTo>
                    <a:pt x="261" y="536"/>
                  </a:lnTo>
                  <a:lnTo>
                    <a:pt x="260" y="532"/>
                  </a:lnTo>
                  <a:lnTo>
                    <a:pt x="244" y="502"/>
                  </a:lnTo>
                  <a:lnTo>
                    <a:pt x="230" y="473"/>
                  </a:lnTo>
                  <a:lnTo>
                    <a:pt x="214" y="443"/>
                  </a:lnTo>
                  <a:lnTo>
                    <a:pt x="199" y="414"/>
                  </a:lnTo>
                  <a:lnTo>
                    <a:pt x="184" y="385"/>
                  </a:lnTo>
                  <a:lnTo>
                    <a:pt x="167" y="356"/>
                  </a:lnTo>
                  <a:lnTo>
                    <a:pt x="152" y="327"/>
                  </a:lnTo>
                  <a:lnTo>
                    <a:pt x="136" y="299"/>
                  </a:lnTo>
                  <a:lnTo>
                    <a:pt x="120" y="272"/>
                  </a:lnTo>
                  <a:lnTo>
                    <a:pt x="105" y="233"/>
                  </a:lnTo>
                  <a:lnTo>
                    <a:pt x="90" y="198"/>
                  </a:lnTo>
                  <a:lnTo>
                    <a:pt x="75" y="165"/>
                  </a:lnTo>
                  <a:lnTo>
                    <a:pt x="59" y="134"/>
                  </a:lnTo>
                  <a:lnTo>
                    <a:pt x="44" y="103"/>
                  </a:lnTo>
                  <a:lnTo>
                    <a:pt x="29" y="73"/>
                  </a:lnTo>
                  <a:lnTo>
                    <a:pt x="15" y="40"/>
                  </a:lnTo>
                  <a:lnTo>
                    <a:pt x="0" y="7"/>
                  </a:lnTo>
                  <a:lnTo>
                    <a:pt x="0" y="3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3"/>
                  </a:lnTo>
                  <a:lnTo>
                    <a:pt x="23" y="36"/>
                  </a:lnTo>
                  <a:lnTo>
                    <a:pt x="39" y="68"/>
                  </a:lnTo>
                  <a:lnTo>
                    <a:pt x="54" y="98"/>
                  </a:lnTo>
                  <a:lnTo>
                    <a:pt x="71" y="129"/>
                  </a:lnTo>
                  <a:lnTo>
                    <a:pt x="87" y="160"/>
                  </a:lnTo>
                  <a:lnTo>
                    <a:pt x="103" y="192"/>
                  </a:lnTo>
                  <a:lnTo>
                    <a:pt x="119" y="228"/>
                  </a:lnTo>
                  <a:lnTo>
                    <a:pt x="134" y="266"/>
                  </a:lnTo>
                  <a:lnTo>
                    <a:pt x="150" y="292"/>
                  </a:lnTo>
                  <a:lnTo>
                    <a:pt x="165" y="320"/>
                  </a:lnTo>
                  <a:lnTo>
                    <a:pt x="181" y="350"/>
                  </a:lnTo>
                  <a:lnTo>
                    <a:pt x="197" y="379"/>
                  </a:lnTo>
                  <a:lnTo>
                    <a:pt x="213" y="408"/>
                  </a:lnTo>
                  <a:lnTo>
                    <a:pt x="228" y="437"/>
                  </a:lnTo>
                  <a:lnTo>
                    <a:pt x="244" y="466"/>
                  </a:lnTo>
                  <a:lnTo>
                    <a:pt x="258" y="494"/>
                  </a:lnTo>
                  <a:lnTo>
                    <a:pt x="274" y="527"/>
                  </a:lnTo>
                  <a:lnTo>
                    <a:pt x="275" y="531"/>
                  </a:lnTo>
                  <a:lnTo>
                    <a:pt x="274" y="535"/>
                  </a:lnTo>
                  <a:lnTo>
                    <a:pt x="283" y="567"/>
                  </a:lnTo>
                  <a:lnTo>
                    <a:pt x="283" y="572"/>
                  </a:lnTo>
                  <a:lnTo>
                    <a:pt x="279" y="576"/>
                  </a:lnTo>
                  <a:lnTo>
                    <a:pt x="274" y="574"/>
                  </a:lnTo>
                  <a:lnTo>
                    <a:pt x="270" y="570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6" name="Freeform 160"/>
            <p:cNvSpPr>
              <a:spLocks/>
            </p:cNvSpPr>
            <p:nvPr/>
          </p:nvSpPr>
          <p:spPr bwMode="auto">
            <a:xfrm>
              <a:off x="4077" y="1263"/>
              <a:ext cx="133" cy="257"/>
            </a:xfrm>
            <a:custGeom>
              <a:avLst/>
              <a:gdLst/>
              <a:ahLst/>
              <a:cxnLst>
                <a:cxn ang="0">
                  <a:pos x="256" y="511"/>
                </a:cxn>
                <a:cxn ang="0">
                  <a:pos x="237" y="485"/>
                </a:cxn>
                <a:cxn ang="0">
                  <a:pos x="220" y="457"/>
                </a:cxn>
                <a:cxn ang="0">
                  <a:pos x="201" y="426"/>
                </a:cxn>
                <a:cxn ang="0">
                  <a:pos x="183" y="396"/>
                </a:cxn>
                <a:cxn ang="0">
                  <a:pos x="168" y="364"/>
                </a:cxn>
                <a:cxn ang="0">
                  <a:pos x="150" y="331"/>
                </a:cxn>
                <a:cxn ang="0">
                  <a:pos x="134" y="298"/>
                </a:cxn>
                <a:cxn ang="0">
                  <a:pos x="118" y="264"/>
                </a:cxn>
                <a:cxn ang="0">
                  <a:pos x="103" y="230"/>
                </a:cxn>
                <a:cxn ang="0">
                  <a:pos x="88" y="197"/>
                </a:cxn>
                <a:cxn ang="0">
                  <a:pos x="73" y="164"/>
                </a:cxn>
                <a:cxn ang="0">
                  <a:pos x="57" y="129"/>
                </a:cxn>
                <a:cxn ang="0">
                  <a:pos x="43" y="97"/>
                </a:cxn>
                <a:cxn ang="0">
                  <a:pos x="30" y="66"/>
                </a:cxn>
                <a:cxn ang="0">
                  <a:pos x="14" y="35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9" y="2"/>
                </a:cxn>
                <a:cxn ang="0">
                  <a:pos x="23" y="31"/>
                </a:cxn>
                <a:cxn ang="0">
                  <a:pos x="37" y="62"/>
                </a:cxn>
                <a:cxn ang="0">
                  <a:pos x="52" y="94"/>
                </a:cxn>
                <a:cxn ang="0">
                  <a:pos x="66" y="125"/>
                </a:cxn>
                <a:cxn ang="0">
                  <a:pos x="82" y="158"/>
                </a:cxn>
                <a:cxn ang="0">
                  <a:pos x="97" y="191"/>
                </a:cxn>
                <a:cxn ang="0">
                  <a:pos x="112" y="224"/>
                </a:cxn>
                <a:cxn ang="0">
                  <a:pos x="127" y="257"/>
                </a:cxn>
                <a:cxn ang="0">
                  <a:pos x="144" y="292"/>
                </a:cxn>
                <a:cxn ang="0">
                  <a:pos x="159" y="325"/>
                </a:cxn>
                <a:cxn ang="0">
                  <a:pos x="177" y="357"/>
                </a:cxn>
                <a:cxn ang="0">
                  <a:pos x="195" y="388"/>
                </a:cxn>
                <a:cxn ang="0">
                  <a:pos x="211" y="419"/>
                </a:cxn>
                <a:cxn ang="0">
                  <a:pos x="229" y="448"/>
                </a:cxn>
                <a:cxn ang="0">
                  <a:pos x="247" y="476"/>
                </a:cxn>
                <a:cxn ang="0">
                  <a:pos x="266" y="503"/>
                </a:cxn>
                <a:cxn ang="0">
                  <a:pos x="267" y="508"/>
                </a:cxn>
                <a:cxn ang="0">
                  <a:pos x="264" y="513"/>
                </a:cxn>
                <a:cxn ang="0">
                  <a:pos x="261" y="514"/>
                </a:cxn>
                <a:cxn ang="0">
                  <a:pos x="256" y="511"/>
                </a:cxn>
              </a:cxnLst>
              <a:rect l="0" t="0" r="r" b="b"/>
              <a:pathLst>
                <a:path w="267" h="514">
                  <a:moveTo>
                    <a:pt x="256" y="511"/>
                  </a:moveTo>
                  <a:lnTo>
                    <a:pt x="237" y="485"/>
                  </a:lnTo>
                  <a:lnTo>
                    <a:pt x="220" y="457"/>
                  </a:lnTo>
                  <a:lnTo>
                    <a:pt x="201" y="426"/>
                  </a:lnTo>
                  <a:lnTo>
                    <a:pt x="183" y="396"/>
                  </a:lnTo>
                  <a:lnTo>
                    <a:pt x="168" y="364"/>
                  </a:lnTo>
                  <a:lnTo>
                    <a:pt x="150" y="331"/>
                  </a:lnTo>
                  <a:lnTo>
                    <a:pt x="134" y="298"/>
                  </a:lnTo>
                  <a:lnTo>
                    <a:pt x="118" y="264"/>
                  </a:lnTo>
                  <a:lnTo>
                    <a:pt x="103" y="230"/>
                  </a:lnTo>
                  <a:lnTo>
                    <a:pt x="88" y="197"/>
                  </a:lnTo>
                  <a:lnTo>
                    <a:pt x="73" y="164"/>
                  </a:lnTo>
                  <a:lnTo>
                    <a:pt x="57" y="129"/>
                  </a:lnTo>
                  <a:lnTo>
                    <a:pt x="43" y="97"/>
                  </a:lnTo>
                  <a:lnTo>
                    <a:pt x="30" y="66"/>
                  </a:lnTo>
                  <a:lnTo>
                    <a:pt x="14" y="35"/>
                  </a:lnTo>
                  <a:lnTo>
                    <a:pt x="0" y="6"/>
                  </a:lnTo>
                  <a:lnTo>
                    <a:pt x="0" y="2"/>
                  </a:lnTo>
                  <a:lnTo>
                    <a:pt x="3" y="0"/>
                  </a:lnTo>
                  <a:lnTo>
                    <a:pt x="7" y="0"/>
                  </a:lnTo>
                  <a:lnTo>
                    <a:pt x="9" y="2"/>
                  </a:lnTo>
                  <a:lnTo>
                    <a:pt x="23" y="31"/>
                  </a:lnTo>
                  <a:lnTo>
                    <a:pt x="37" y="62"/>
                  </a:lnTo>
                  <a:lnTo>
                    <a:pt x="52" y="94"/>
                  </a:lnTo>
                  <a:lnTo>
                    <a:pt x="66" y="125"/>
                  </a:lnTo>
                  <a:lnTo>
                    <a:pt x="82" y="158"/>
                  </a:lnTo>
                  <a:lnTo>
                    <a:pt x="97" y="191"/>
                  </a:lnTo>
                  <a:lnTo>
                    <a:pt x="112" y="224"/>
                  </a:lnTo>
                  <a:lnTo>
                    <a:pt x="127" y="257"/>
                  </a:lnTo>
                  <a:lnTo>
                    <a:pt x="144" y="292"/>
                  </a:lnTo>
                  <a:lnTo>
                    <a:pt x="159" y="325"/>
                  </a:lnTo>
                  <a:lnTo>
                    <a:pt x="177" y="357"/>
                  </a:lnTo>
                  <a:lnTo>
                    <a:pt x="195" y="388"/>
                  </a:lnTo>
                  <a:lnTo>
                    <a:pt x="211" y="419"/>
                  </a:lnTo>
                  <a:lnTo>
                    <a:pt x="229" y="448"/>
                  </a:lnTo>
                  <a:lnTo>
                    <a:pt x="247" y="476"/>
                  </a:lnTo>
                  <a:lnTo>
                    <a:pt x="266" y="503"/>
                  </a:lnTo>
                  <a:lnTo>
                    <a:pt x="267" y="508"/>
                  </a:lnTo>
                  <a:lnTo>
                    <a:pt x="264" y="513"/>
                  </a:lnTo>
                  <a:lnTo>
                    <a:pt x="261" y="514"/>
                  </a:lnTo>
                  <a:lnTo>
                    <a:pt x="256" y="51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7" name="Freeform 161"/>
            <p:cNvSpPr>
              <a:spLocks/>
            </p:cNvSpPr>
            <p:nvPr/>
          </p:nvSpPr>
          <p:spPr bwMode="auto">
            <a:xfrm>
              <a:off x="4077" y="1263"/>
              <a:ext cx="133" cy="257"/>
            </a:xfrm>
            <a:custGeom>
              <a:avLst/>
              <a:gdLst/>
              <a:ahLst/>
              <a:cxnLst>
                <a:cxn ang="0">
                  <a:pos x="256" y="511"/>
                </a:cxn>
                <a:cxn ang="0">
                  <a:pos x="237" y="485"/>
                </a:cxn>
                <a:cxn ang="0">
                  <a:pos x="220" y="457"/>
                </a:cxn>
                <a:cxn ang="0">
                  <a:pos x="201" y="426"/>
                </a:cxn>
                <a:cxn ang="0">
                  <a:pos x="183" y="396"/>
                </a:cxn>
                <a:cxn ang="0">
                  <a:pos x="168" y="364"/>
                </a:cxn>
                <a:cxn ang="0">
                  <a:pos x="150" y="331"/>
                </a:cxn>
                <a:cxn ang="0">
                  <a:pos x="134" y="298"/>
                </a:cxn>
                <a:cxn ang="0">
                  <a:pos x="118" y="264"/>
                </a:cxn>
                <a:cxn ang="0">
                  <a:pos x="103" y="230"/>
                </a:cxn>
                <a:cxn ang="0">
                  <a:pos x="88" y="197"/>
                </a:cxn>
                <a:cxn ang="0">
                  <a:pos x="73" y="164"/>
                </a:cxn>
                <a:cxn ang="0">
                  <a:pos x="57" y="129"/>
                </a:cxn>
                <a:cxn ang="0">
                  <a:pos x="43" y="97"/>
                </a:cxn>
                <a:cxn ang="0">
                  <a:pos x="30" y="66"/>
                </a:cxn>
                <a:cxn ang="0">
                  <a:pos x="14" y="35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9" y="2"/>
                </a:cxn>
                <a:cxn ang="0">
                  <a:pos x="23" y="31"/>
                </a:cxn>
                <a:cxn ang="0">
                  <a:pos x="37" y="62"/>
                </a:cxn>
                <a:cxn ang="0">
                  <a:pos x="52" y="94"/>
                </a:cxn>
                <a:cxn ang="0">
                  <a:pos x="66" y="125"/>
                </a:cxn>
                <a:cxn ang="0">
                  <a:pos x="82" y="158"/>
                </a:cxn>
                <a:cxn ang="0">
                  <a:pos x="97" y="191"/>
                </a:cxn>
                <a:cxn ang="0">
                  <a:pos x="112" y="224"/>
                </a:cxn>
                <a:cxn ang="0">
                  <a:pos x="127" y="257"/>
                </a:cxn>
                <a:cxn ang="0">
                  <a:pos x="144" y="292"/>
                </a:cxn>
                <a:cxn ang="0">
                  <a:pos x="159" y="325"/>
                </a:cxn>
                <a:cxn ang="0">
                  <a:pos x="177" y="357"/>
                </a:cxn>
                <a:cxn ang="0">
                  <a:pos x="195" y="388"/>
                </a:cxn>
                <a:cxn ang="0">
                  <a:pos x="211" y="419"/>
                </a:cxn>
                <a:cxn ang="0">
                  <a:pos x="229" y="448"/>
                </a:cxn>
                <a:cxn ang="0">
                  <a:pos x="247" y="476"/>
                </a:cxn>
                <a:cxn ang="0">
                  <a:pos x="266" y="503"/>
                </a:cxn>
                <a:cxn ang="0">
                  <a:pos x="267" y="508"/>
                </a:cxn>
                <a:cxn ang="0">
                  <a:pos x="264" y="513"/>
                </a:cxn>
                <a:cxn ang="0">
                  <a:pos x="261" y="514"/>
                </a:cxn>
                <a:cxn ang="0">
                  <a:pos x="256" y="511"/>
                </a:cxn>
              </a:cxnLst>
              <a:rect l="0" t="0" r="r" b="b"/>
              <a:pathLst>
                <a:path w="267" h="514">
                  <a:moveTo>
                    <a:pt x="256" y="511"/>
                  </a:moveTo>
                  <a:lnTo>
                    <a:pt x="237" y="485"/>
                  </a:lnTo>
                  <a:lnTo>
                    <a:pt x="220" y="457"/>
                  </a:lnTo>
                  <a:lnTo>
                    <a:pt x="201" y="426"/>
                  </a:lnTo>
                  <a:lnTo>
                    <a:pt x="183" y="396"/>
                  </a:lnTo>
                  <a:lnTo>
                    <a:pt x="168" y="364"/>
                  </a:lnTo>
                  <a:lnTo>
                    <a:pt x="150" y="331"/>
                  </a:lnTo>
                  <a:lnTo>
                    <a:pt x="134" y="298"/>
                  </a:lnTo>
                  <a:lnTo>
                    <a:pt x="118" y="264"/>
                  </a:lnTo>
                  <a:lnTo>
                    <a:pt x="103" y="230"/>
                  </a:lnTo>
                  <a:lnTo>
                    <a:pt x="88" y="197"/>
                  </a:lnTo>
                  <a:lnTo>
                    <a:pt x="73" y="164"/>
                  </a:lnTo>
                  <a:lnTo>
                    <a:pt x="57" y="129"/>
                  </a:lnTo>
                  <a:lnTo>
                    <a:pt x="43" y="97"/>
                  </a:lnTo>
                  <a:lnTo>
                    <a:pt x="30" y="66"/>
                  </a:lnTo>
                  <a:lnTo>
                    <a:pt x="14" y="35"/>
                  </a:lnTo>
                  <a:lnTo>
                    <a:pt x="0" y="6"/>
                  </a:lnTo>
                  <a:lnTo>
                    <a:pt x="0" y="2"/>
                  </a:lnTo>
                  <a:lnTo>
                    <a:pt x="3" y="0"/>
                  </a:lnTo>
                  <a:lnTo>
                    <a:pt x="7" y="0"/>
                  </a:lnTo>
                  <a:lnTo>
                    <a:pt x="9" y="2"/>
                  </a:lnTo>
                  <a:lnTo>
                    <a:pt x="23" y="31"/>
                  </a:lnTo>
                  <a:lnTo>
                    <a:pt x="37" y="62"/>
                  </a:lnTo>
                  <a:lnTo>
                    <a:pt x="52" y="94"/>
                  </a:lnTo>
                  <a:lnTo>
                    <a:pt x="66" y="125"/>
                  </a:lnTo>
                  <a:lnTo>
                    <a:pt x="82" y="158"/>
                  </a:lnTo>
                  <a:lnTo>
                    <a:pt x="97" y="191"/>
                  </a:lnTo>
                  <a:lnTo>
                    <a:pt x="112" y="224"/>
                  </a:lnTo>
                  <a:lnTo>
                    <a:pt x="127" y="257"/>
                  </a:lnTo>
                  <a:lnTo>
                    <a:pt x="144" y="292"/>
                  </a:lnTo>
                  <a:lnTo>
                    <a:pt x="159" y="325"/>
                  </a:lnTo>
                  <a:lnTo>
                    <a:pt x="177" y="357"/>
                  </a:lnTo>
                  <a:lnTo>
                    <a:pt x="195" y="388"/>
                  </a:lnTo>
                  <a:lnTo>
                    <a:pt x="211" y="419"/>
                  </a:lnTo>
                  <a:lnTo>
                    <a:pt x="229" y="448"/>
                  </a:lnTo>
                  <a:lnTo>
                    <a:pt x="247" y="476"/>
                  </a:lnTo>
                  <a:lnTo>
                    <a:pt x="266" y="503"/>
                  </a:lnTo>
                  <a:lnTo>
                    <a:pt x="267" y="508"/>
                  </a:lnTo>
                  <a:lnTo>
                    <a:pt x="264" y="513"/>
                  </a:lnTo>
                  <a:lnTo>
                    <a:pt x="261" y="514"/>
                  </a:lnTo>
                  <a:lnTo>
                    <a:pt x="256" y="511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8" name="Freeform 162"/>
            <p:cNvSpPr>
              <a:spLocks/>
            </p:cNvSpPr>
            <p:nvPr/>
          </p:nvSpPr>
          <p:spPr bwMode="auto">
            <a:xfrm>
              <a:off x="4032" y="1193"/>
              <a:ext cx="62" cy="27"/>
            </a:xfrm>
            <a:custGeom>
              <a:avLst/>
              <a:gdLst/>
              <a:ahLst/>
              <a:cxnLst>
                <a:cxn ang="0">
                  <a:pos x="3" y="43"/>
                </a:cxn>
                <a:cxn ang="0">
                  <a:pos x="13" y="35"/>
                </a:cxn>
                <a:cxn ang="0">
                  <a:pos x="24" y="29"/>
                </a:cxn>
                <a:cxn ang="0">
                  <a:pos x="36" y="21"/>
                </a:cxn>
                <a:cxn ang="0">
                  <a:pos x="48" y="16"/>
                </a:cxn>
                <a:cxn ang="0">
                  <a:pos x="62" y="11"/>
                </a:cxn>
                <a:cxn ang="0">
                  <a:pos x="78" y="6"/>
                </a:cxn>
                <a:cxn ang="0">
                  <a:pos x="94" y="4"/>
                </a:cxn>
                <a:cxn ang="0">
                  <a:pos x="112" y="0"/>
                </a:cxn>
                <a:cxn ang="0">
                  <a:pos x="121" y="5"/>
                </a:cxn>
                <a:cxn ang="0">
                  <a:pos x="126" y="12"/>
                </a:cxn>
                <a:cxn ang="0">
                  <a:pos x="122" y="21"/>
                </a:cxn>
                <a:cxn ang="0">
                  <a:pos x="113" y="25"/>
                </a:cxn>
                <a:cxn ang="0">
                  <a:pos x="97" y="26"/>
                </a:cxn>
                <a:cxn ang="0">
                  <a:pos x="81" y="28"/>
                </a:cxn>
                <a:cxn ang="0">
                  <a:pos x="66" y="30"/>
                </a:cxn>
                <a:cxn ang="0">
                  <a:pos x="53" y="33"/>
                </a:cxn>
                <a:cxn ang="0">
                  <a:pos x="42" y="37"/>
                </a:cxn>
                <a:cxn ang="0">
                  <a:pos x="31" y="42"/>
                </a:cxn>
                <a:cxn ang="0">
                  <a:pos x="20" y="47"/>
                </a:cxn>
                <a:cxn ang="0">
                  <a:pos x="10" y="53"/>
                </a:cxn>
                <a:cxn ang="0">
                  <a:pos x="5" y="53"/>
                </a:cxn>
                <a:cxn ang="0">
                  <a:pos x="1" y="51"/>
                </a:cxn>
                <a:cxn ang="0">
                  <a:pos x="0" y="48"/>
                </a:cxn>
                <a:cxn ang="0">
                  <a:pos x="3" y="43"/>
                </a:cxn>
              </a:cxnLst>
              <a:rect l="0" t="0" r="r" b="b"/>
              <a:pathLst>
                <a:path w="126" h="53">
                  <a:moveTo>
                    <a:pt x="3" y="43"/>
                  </a:moveTo>
                  <a:lnTo>
                    <a:pt x="13" y="35"/>
                  </a:lnTo>
                  <a:lnTo>
                    <a:pt x="24" y="29"/>
                  </a:lnTo>
                  <a:lnTo>
                    <a:pt x="36" y="21"/>
                  </a:lnTo>
                  <a:lnTo>
                    <a:pt x="48" y="16"/>
                  </a:lnTo>
                  <a:lnTo>
                    <a:pt x="62" y="11"/>
                  </a:lnTo>
                  <a:lnTo>
                    <a:pt x="78" y="6"/>
                  </a:lnTo>
                  <a:lnTo>
                    <a:pt x="94" y="4"/>
                  </a:lnTo>
                  <a:lnTo>
                    <a:pt x="112" y="0"/>
                  </a:lnTo>
                  <a:lnTo>
                    <a:pt x="121" y="5"/>
                  </a:lnTo>
                  <a:lnTo>
                    <a:pt x="126" y="12"/>
                  </a:lnTo>
                  <a:lnTo>
                    <a:pt x="122" y="21"/>
                  </a:lnTo>
                  <a:lnTo>
                    <a:pt x="113" y="25"/>
                  </a:lnTo>
                  <a:lnTo>
                    <a:pt x="97" y="26"/>
                  </a:lnTo>
                  <a:lnTo>
                    <a:pt x="81" y="28"/>
                  </a:lnTo>
                  <a:lnTo>
                    <a:pt x="66" y="30"/>
                  </a:lnTo>
                  <a:lnTo>
                    <a:pt x="53" y="33"/>
                  </a:lnTo>
                  <a:lnTo>
                    <a:pt x="42" y="37"/>
                  </a:lnTo>
                  <a:lnTo>
                    <a:pt x="31" y="42"/>
                  </a:lnTo>
                  <a:lnTo>
                    <a:pt x="20" y="47"/>
                  </a:lnTo>
                  <a:lnTo>
                    <a:pt x="10" y="53"/>
                  </a:lnTo>
                  <a:lnTo>
                    <a:pt x="5" y="53"/>
                  </a:lnTo>
                  <a:lnTo>
                    <a:pt x="1" y="51"/>
                  </a:lnTo>
                  <a:lnTo>
                    <a:pt x="0" y="48"/>
                  </a:lnTo>
                  <a:lnTo>
                    <a:pt x="3" y="4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379" name="Freeform 163"/>
            <p:cNvSpPr>
              <a:spLocks/>
            </p:cNvSpPr>
            <p:nvPr/>
          </p:nvSpPr>
          <p:spPr bwMode="auto">
            <a:xfrm>
              <a:off x="4032" y="1193"/>
              <a:ext cx="62" cy="27"/>
            </a:xfrm>
            <a:custGeom>
              <a:avLst/>
              <a:gdLst/>
              <a:ahLst/>
              <a:cxnLst>
                <a:cxn ang="0">
                  <a:pos x="3" y="43"/>
                </a:cxn>
                <a:cxn ang="0">
                  <a:pos x="13" y="35"/>
                </a:cxn>
                <a:cxn ang="0">
                  <a:pos x="24" y="29"/>
                </a:cxn>
                <a:cxn ang="0">
                  <a:pos x="36" y="21"/>
                </a:cxn>
                <a:cxn ang="0">
                  <a:pos x="48" y="16"/>
                </a:cxn>
                <a:cxn ang="0">
                  <a:pos x="62" y="11"/>
                </a:cxn>
                <a:cxn ang="0">
                  <a:pos x="78" y="6"/>
                </a:cxn>
                <a:cxn ang="0">
                  <a:pos x="94" y="4"/>
                </a:cxn>
                <a:cxn ang="0">
                  <a:pos x="112" y="0"/>
                </a:cxn>
                <a:cxn ang="0">
                  <a:pos x="121" y="5"/>
                </a:cxn>
                <a:cxn ang="0">
                  <a:pos x="126" y="12"/>
                </a:cxn>
                <a:cxn ang="0">
                  <a:pos x="122" y="21"/>
                </a:cxn>
                <a:cxn ang="0">
                  <a:pos x="113" y="25"/>
                </a:cxn>
                <a:cxn ang="0">
                  <a:pos x="97" y="26"/>
                </a:cxn>
                <a:cxn ang="0">
                  <a:pos x="81" y="28"/>
                </a:cxn>
                <a:cxn ang="0">
                  <a:pos x="66" y="30"/>
                </a:cxn>
                <a:cxn ang="0">
                  <a:pos x="53" y="33"/>
                </a:cxn>
                <a:cxn ang="0">
                  <a:pos x="42" y="37"/>
                </a:cxn>
                <a:cxn ang="0">
                  <a:pos x="31" y="42"/>
                </a:cxn>
                <a:cxn ang="0">
                  <a:pos x="20" y="47"/>
                </a:cxn>
                <a:cxn ang="0">
                  <a:pos x="10" y="53"/>
                </a:cxn>
                <a:cxn ang="0">
                  <a:pos x="5" y="53"/>
                </a:cxn>
                <a:cxn ang="0">
                  <a:pos x="1" y="51"/>
                </a:cxn>
                <a:cxn ang="0">
                  <a:pos x="0" y="48"/>
                </a:cxn>
                <a:cxn ang="0">
                  <a:pos x="3" y="43"/>
                </a:cxn>
              </a:cxnLst>
              <a:rect l="0" t="0" r="r" b="b"/>
              <a:pathLst>
                <a:path w="126" h="53">
                  <a:moveTo>
                    <a:pt x="3" y="43"/>
                  </a:moveTo>
                  <a:lnTo>
                    <a:pt x="13" y="35"/>
                  </a:lnTo>
                  <a:lnTo>
                    <a:pt x="24" y="29"/>
                  </a:lnTo>
                  <a:lnTo>
                    <a:pt x="36" y="21"/>
                  </a:lnTo>
                  <a:lnTo>
                    <a:pt x="48" y="16"/>
                  </a:lnTo>
                  <a:lnTo>
                    <a:pt x="62" y="11"/>
                  </a:lnTo>
                  <a:lnTo>
                    <a:pt x="78" y="6"/>
                  </a:lnTo>
                  <a:lnTo>
                    <a:pt x="94" y="4"/>
                  </a:lnTo>
                  <a:lnTo>
                    <a:pt x="112" y="0"/>
                  </a:lnTo>
                  <a:lnTo>
                    <a:pt x="121" y="5"/>
                  </a:lnTo>
                  <a:lnTo>
                    <a:pt x="126" y="12"/>
                  </a:lnTo>
                  <a:lnTo>
                    <a:pt x="122" y="21"/>
                  </a:lnTo>
                  <a:lnTo>
                    <a:pt x="113" y="25"/>
                  </a:lnTo>
                  <a:lnTo>
                    <a:pt x="97" y="26"/>
                  </a:lnTo>
                  <a:lnTo>
                    <a:pt x="81" y="28"/>
                  </a:lnTo>
                  <a:lnTo>
                    <a:pt x="66" y="30"/>
                  </a:lnTo>
                  <a:lnTo>
                    <a:pt x="53" y="33"/>
                  </a:lnTo>
                  <a:lnTo>
                    <a:pt x="42" y="37"/>
                  </a:lnTo>
                  <a:lnTo>
                    <a:pt x="31" y="42"/>
                  </a:lnTo>
                  <a:lnTo>
                    <a:pt x="20" y="47"/>
                  </a:lnTo>
                  <a:lnTo>
                    <a:pt x="10" y="53"/>
                  </a:lnTo>
                  <a:lnTo>
                    <a:pt x="5" y="53"/>
                  </a:lnTo>
                  <a:lnTo>
                    <a:pt x="1" y="51"/>
                  </a:lnTo>
                  <a:lnTo>
                    <a:pt x="0" y="48"/>
                  </a:lnTo>
                  <a:lnTo>
                    <a:pt x="3" y="43"/>
                  </a:lnTo>
                </a:path>
              </a:pathLst>
            </a:custGeom>
            <a:noFill/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9221" name="Oval 5" descr="Ángulos"/>
          <p:cNvSpPr>
            <a:spLocks noChangeArrowheads="1"/>
          </p:cNvSpPr>
          <p:nvPr/>
        </p:nvSpPr>
        <p:spPr bwMode="auto">
          <a:xfrm>
            <a:off x="4876800" y="2209800"/>
            <a:ext cx="2438400" cy="23622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split/>
    <p:sndAc>
      <p:stSnd>
        <p:snd r:embed="rId4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descr="Vertical estrecha"/>
          <p:cNvSpPr>
            <a:spLocks noChangeArrowheads="1"/>
          </p:cNvSpPr>
          <p:nvPr/>
        </p:nvSpPr>
        <p:spPr bwMode="auto">
          <a:xfrm>
            <a:off x="4787900" y="0"/>
            <a:ext cx="43561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23850" y="908050"/>
            <a:ext cx="3886200" cy="533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3600"/>
              <a:t>- </a:t>
            </a:r>
            <a:r>
              <a:rPr lang="es-ES_tradnl" sz="2800"/>
              <a:t>Se trata de </a:t>
            </a:r>
          </a:p>
          <a:p>
            <a:r>
              <a:rPr lang="es-ES_tradnl" sz="2800"/>
              <a:t>  golpear la bola y</a:t>
            </a:r>
          </a:p>
          <a:p>
            <a:r>
              <a:rPr lang="es-ES_tradnl" sz="2800"/>
              <a:t>  dejarla ‘lo más</a:t>
            </a:r>
          </a:p>
          <a:p>
            <a:r>
              <a:rPr lang="es-ES_tradnl" sz="2800"/>
              <a:t>  cerca posible’ de</a:t>
            </a:r>
          </a:p>
          <a:p>
            <a:r>
              <a:rPr lang="es-ES_tradnl" sz="2800"/>
              <a:t>  aquella bandera.</a:t>
            </a:r>
          </a:p>
          <a:p>
            <a:r>
              <a:rPr lang="es-ES_tradnl" sz="2800"/>
              <a:t>  Me entiende Vd. ?</a:t>
            </a:r>
          </a:p>
          <a:p>
            <a:endParaRPr lang="es-ES_tradnl" sz="2800"/>
          </a:p>
          <a:p>
            <a:r>
              <a:rPr lang="es-ES_tradnl" sz="2800"/>
              <a:t>- Claro que te</a:t>
            </a:r>
          </a:p>
          <a:p>
            <a:r>
              <a:rPr lang="es-ES_tradnl" sz="2800"/>
              <a:t>  entiendo !</a:t>
            </a:r>
          </a:p>
          <a:p>
            <a:r>
              <a:rPr lang="es-ES_tradnl" sz="2800"/>
              <a:t>  Ahivalahostia ! </a:t>
            </a:r>
          </a:p>
          <a:p>
            <a:r>
              <a:rPr lang="es-ES_tradnl" sz="2800"/>
              <a:t>  Ni que sería tan difícil eso.</a:t>
            </a:r>
          </a:p>
        </p:txBody>
      </p:sp>
      <p:sp>
        <p:nvSpPr>
          <p:cNvPr id="8203" name="Oval 11" descr="Ángulos"/>
          <p:cNvSpPr>
            <a:spLocks noChangeArrowheads="1"/>
          </p:cNvSpPr>
          <p:nvPr/>
        </p:nvSpPr>
        <p:spPr bwMode="auto">
          <a:xfrm>
            <a:off x="4953000" y="6019800"/>
            <a:ext cx="533400" cy="5334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8204" name="Group 12"/>
          <p:cNvGrpSpPr>
            <a:grpSpLocks/>
          </p:cNvGrpSpPr>
          <p:nvPr/>
        </p:nvGrpSpPr>
        <p:grpSpPr bwMode="auto">
          <a:xfrm>
            <a:off x="8686800" y="228600"/>
            <a:ext cx="152400" cy="228600"/>
            <a:chOff x="5568" y="144"/>
            <a:chExt cx="192" cy="336"/>
          </a:xfrm>
        </p:grpSpPr>
        <p:sp>
          <p:nvSpPr>
            <p:cNvPr id="8205" name="AutoShape 13"/>
            <p:cNvSpPr>
              <a:spLocks noChangeArrowheads="1"/>
            </p:cNvSpPr>
            <p:nvPr/>
          </p:nvSpPr>
          <p:spPr bwMode="auto">
            <a:xfrm>
              <a:off x="5568" y="144"/>
              <a:ext cx="192" cy="144"/>
            </a:xfrm>
            <a:prstGeom prst="triangle">
              <a:avLst>
                <a:gd name="adj" fmla="val 0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206" name="Line 14"/>
            <p:cNvSpPr>
              <a:spLocks noChangeShapeType="1"/>
            </p:cNvSpPr>
            <p:nvPr/>
          </p:nvSpPr>
          <p:spPr bwMode="auto">
            <a:xfrm>
              <a:off x="5568" y="240"/>
              <a:ext cx="0" cy="24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aphicFrame>
        <p:nvGraphicFramePr>
          <p:cNvPr id="8211" name="Object 19"/>
          <p:cNvGraphicFramePr>
            <a:graphicFrameLocks noChangeAspect="1"/>
          </p:cNvGraphicFramePr>
          <p:nvPr/>
        </p:nvGraphicFramePr>
        <p:xfrm>
          <a:off x="6804025" y="1844675"/>
          <a:ext cx="855663" cy="914400"/>
        </p:xfrm>
        <a:graphic>
          <a:graphicData uri="http://schemas.openxmlformats.org/presentationml/2006/ole">
            <p:oleObj spid="_x0000_s8211" name="Imagen" r:id="rId5" imgW="831600" imgH="889560" progId="MS_ClipArt_Gallery.2">
              <p:embed/>
            </p:oleObj>
          </a:graphicData>
        </a:graphic>
      </p:graphicFrame>
      <p:grpSp>
        <p:nvGrpSpPr>
          <p:cNvPr id="8214" name="Group 22"/>
          <p:cNvGrpSpPr>
            <a:grpSpLocks/>
          </p:cNvGrpSpPr>
          <p:nvPr/>
        </p:nvGrpSpPr>
        <p:grpSpPr bwMode="auto">
          <a:xfrm>
            <a:off x="5651500" y="4221163"/>
            <a:ext cx="1584325" cy="2108200"/>
            <a:chOff x="4032" y="2832"/>
            <a:chExt cx="998" cy="1328"/>
          </a:xfrm>
        </p:grpSpPr>
        <p:graphicFrame>
          <p:nvGraphicFramePr>
            <p:cNvPr id="8210" name="Object 18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8210" name="Imagen" r:id="rId6" imgW="831600" imgH="889560" progId="MS_ClipArt_Gallery.2">
                <p:embed/>
              </p:oleObj>
            </a:graphicData>
          </a:graphic>
        </p:graphicFrame>
        <p:graphicFrame>
          <p:nvGraphicFramePr>
            <p:cNvPr id="8212" name="Object 20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8212" name="Imagen" r:id="rId7" imgW="831600" imgH="889560" progId="MS_ClipArt_Gallery.2">
                <p:embed/>
              </p:oleObj>
            </a:graphicData>
          </a:graphic>
        </p:graphicFrame>
      </p:grpSp>
      <p:grpSp>
        <p:nvGrpSpPr>
          <p:cNvPr id="8215" name="Group 23"/>
          <p:cNvGrpSpPr>
            <a:grpSpLocks/>
          </p:cNvGrpSpPr>
          <p:nvPr/>
        </p:nvGrpSpPr>
        <p:grpSpPr bwMode="auto">
          <a:xfrm>
            <a:off x="7772400" y="2286000"/>
            <a:ext cx="1143000" cy="1270000"/>
            <a:chOff x="4032" y="2832"/>
            <a:chExt cx="998" cy="1328"/>
          </a:xfrm>
        </p:grpSpPr>
        <p:graphicFrame>
          <p:nvGraphicFramePr>
            <p:cNvPr id="8216" name="Object 24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8216" name="Imagen" r:id="rId8" imgW="831600" imgH="889560" progId="MS_ClipArt_Gallery.2">
                <p:embed/>
              </p:oleObj>
            </a:graphicData>
          </a:graphic>
        </p:graphicFrame>
        <p:graphicFrame>
          <p:nvGraphicFramePr>
            <p:cNvPr id="8217" name="Object 25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8217" name="Imagen" r:id="rId9" imgW="831600" imgH="889560" progId="MS_ClipArt_Gallery.2">
                <p:embed/>
              </p:oleObj>
            </a:graphicData>
          </a:graphic>
        </p:graphicFrame>
      </p:grpSp>
      <p:grpSp>
        <p:nvGrpSpPr>
          <p:cNvPr id="8218" name="Group 26"/>
          <p:cNvGrpSpPr>
            <a:grpSpLocks/>
          </p:cNvGrpSpPr>
          <p:nvPr/>
        </p:nvGrpSpPr>
        <p:grpSpPr bwMode="auto">
          <a:xfrm>
            <a:off x="7772400" y="3810000"/>
            <a:ext cx="1143000" cy="1270000"/>
            <a:chOff x="4032" y="2832"/>
            <a:chExt cx="998" cy="1328"/>
          </a:xfrm>
        </p:grpSpPr>
        <p:graphicFrame>
          <p:nvGraphicFramePr>
            <p:cNvPr id="8219" name="Object 27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8219" name="Imagen" r:id="rId10" imgW="831600" imgH="889560" progId="MS_ClipArt_Gallery.2">
                <p:embed/>
              </p:oleObj>
            </a:graphicData>
          </a:graphic>
        </p:graphicFrame>
        <p:graphicFrame>
          <p:nvGraphicFramePr>
            <p:cNvPr id="8220" name="Object 28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8220" name="Imagen" r:id="rId11" imgW="831600" imgH="889560" progId="MS_ClipArt_Gallery.2">
                <p:embed/>
              </p:oleObj>
            </a:graphicData>
          </a:graphic>
        </p:graphicFrame>
      </p:grpSp>
      <p:graphicFrame>
        <p:nvGraphicFramePr>
          <p:cNvPr id="8221" name="Object 29"/>
          <p:cNvGraphicFramePr>
            <a:graphicFrameLocks noChangeAspect="1"/>
          </p:cNvGraphicFramePr>
          <p:nvPr/>
        </p:nvGraphicFramePr>
        <p:xfrm>
          <a:off x="5724525" y="2852738"/>
          <a:ext cx="1139825" cy="1219200"/>
        </p:xfrm>
        <a:graphic>
          <a:graphicData uri="http://schemas.openxmlformats.org/presentationml/2006/ole">
            <p:oleObj spid="_x0000_s8221" name="Imagen" r:id="rId12" imgW="831600" imgH="889560" progId="MS_ClipArt_Gallery.2">
              <p:embed/>
            </p:oleObj>
          </a:graphicData>
        </a:graphic>
      </p:graphicFrame>
      <p:graphicFrame>
        <p:nvGraphicFramePr>
          <p:cNvPr id="8222" name="Object 30"/>
          <p:cNvGraphicFramePr>
            <a:graphicFrameLocks noChangeAspect="1"/>
          </p:cNvGraphicFramePr>
          <p:nvPr/>
        </p:nvGraphicFramePr>
        <p:xfrm>
          <a:off x="5943600" y="1066800"/>
          <a:ext cx="855663" cy="914400"/>
        </p:xfrm>
        <a:graphic>
          <a:graphicData uri="http://schemas.openxmlformats.org/presentationml/2006/ole">
            <p:oleObj spid="_x0000_s8222" name="Imagen" r:id="rId13" imgW="831600" imgH="889560" progId="MS_ClipArt_Gallery.2">
              <p:embed/>
            </p:oleObj>
          </a:graphicData>
        </a:graphic>
      </p:graphicFrame>
      <p:graphicFrame>
        <p:nvGraphicFramePr>
          <p:cNvPr id="8223" name="Object 31"/>
          <p:cNvGraphicFramePr>
            <a:graphicFrameLocks noChangeAspect="1"/>
          </p:cNvGraphicFramePr>
          <p:nvPr/>
        </p:nvGraphicFramePr>
        <p:xfrm>
          <a:off x="6705600" y="685800"/>
          <a:ext cx="569913" cy="609600"/>
        </p:xfrm>
        <a:graphic>
          <a:graphicData uri="http://schemas.openxmlformats.org/presentationml/2006/ole">
            <p:oleObj spid="_x0000_s8223" name="Imagen" r:id="rId14" imgW="831600" imgH="889560" progId="MS_ClipArt_Gallery.2">
              <p:embed/>
            </p:oleObj>
          </a:graphicData>
        </a:graphic>
      </p:graphicFrame>
    </p:spTree>
  </p:cSld>
  <p:clrMapOvr>
    <a:masterClrMapping/>
  </p:clrMapOvr>
  <p:transition spd="med">
    <p:split/>
    <p:sndAc>
      <p:stSnd>
        <p:snd r:embed="rId4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33400" y="990600"/>
            <a:ext cx="34988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sz="3600"/>
              <a:t>Sin mediar más</a:t>
            </a:r>
          </a:p>
          <a:p>
            <a:pPr algn="ctr"/>
            <a:r>
              <a:rPr lang="es-ES_tradnl" sz="3600"/>
              <a:t>palabra, el de</a:t>
            </a:r>
          </a:p>
          <a:p>
            <a:pPr algn="ctr"/>
            <a:r>
              <a:rPr lang="es-ES_tradnl" sz="3600"/>
              <a:t>Bilbao golpea la</a:t>
            </a:r>
          </a:p>
          <a:p>
            <a:pPr algn="ctr"/>
            <a:r>
              <a:rPr lang="es-ES_tradnl" sz="3600"/>
              <a:t>bola mientras</a:t>
            </a:r>
          </a:p>
          <a:p>
            <a:pPr algn="ctr"/>
            <a:r>
              <a:rPr lang="es-ES_tradnl" sz="3600"/>
              <a:t>el profesor no</a:t>
            </a:r>
          </a:p>
          <a:p>
            <a:pPr algn="ctr"/>
            <a:r>
              <a:rPr lang="es-ES_tradnl" sz="3600"/>
              <a:t>quiere ni mirar y</a:t>
            </a:r>
          </a:p>
          <a:p>
            <a:pPr algn="ctr"/>
            <a:r>
              <a:rPr lang="es-ES_tradnl" sz="3600"/>
              <a:t>se lleva las manos</a:t>
            </a:r>
          </a:p>
          <a:p>
            <a:pPr algn="ctr"/>
            <a:r>
              <a:rPr lang="es-ES_tradnl" sz="3600"/>
              <a:t>a la cabeza</a:t>
            </a:r>
          </a:p>
        </p:txBody>
      </p:sp>
      <p:graphicFrame>
        <p:nvGraphicFramePr>
          <p:cNvPr id="10274" name="Object 34"/>
          <p:cNvGraphicFramePr>
            <a:graphicFrameLocks noChangeAspect="1"/>
          </p:cNvGraphicFramePr>
          <p:nvPr/>
        </p:nvGraphicFramePr>
        <p:xfrm>
          <a:off x="4800600" y="457200"/>
          <a:ext cx="3805238" cy="5597525"/>
        </p:xfrm>
        <a:graphic>
          <a:graphicData uri="http://schemas.openxmlformats.org/presentationml/2006/ole">
            <p:oleObj spid="_x0000_s10274" name="Imagen" r:id="rId5" imgW="1008360" imgH="1483560" progId="MS_ClipArt_Gallery.2">
              <p:embed/>
            </p:oleObj>
          </a:graphicData>
        </a:graphic>
      </p:graphicFrame>
    </p:spTree>
  </p:cSld>
  <p:clrMapOvr>
    <a:masterClrMapping/>
  </p:clrMapOvr>
  <p:transition spd="med">
    <p:split/>
    <p:sndAc>
      <p:stSnd>
        <p:snd r:embed="rId4" name="suction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8" name="Rectangle 20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09600" y="685800"/>
            <a:ext cx="338455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sz="3600"/>
              <a:t>Sale la bola del</a:t>
            </a:r>
          </a:p>
          <a:p>
            <a:pPr algn="ctr"/>
            <a:r>
              <a:rPr lang="es-ES_tradnl" sz="3600"/>
              <a:t>tee como si la</a:t>
            </a:r>
          </a:p>
          <a:p>
            <a:pPr algn="ctr"/>
            <a:r>
              <a:rPr lang="es-ES_tradnl" sz="3600"/>
              <a:t>hubiera golpeado</a:t>
            </a:r>
          </a:p>
          <a:p>
            <a:pPr algn="ctr"/>
            <a:r>
              <a:rPr lang="es-ES_tradnl" sz="3600"/>
              <a:t>un auténtico</a:t>
            </a:r>
          </a:p>
          <a:p>
            <a:pPr algn="ctr"/>
            <a:r>
              <a:rPr lang="es-ES_tradnl" sz="3600"/>
              <a:t>profesional, tanto</a:t>
            </a:r>
          </a:p>
          <a:p>
            <a:pPr algn="ctr"/>
            <a:r>
              <a:rPr lang="es-ES_tradnl" sz="3600"/>
              <a:t>con fuerza como</a:t>
            </a:r>
          </a:p>
          <a:p>
            <a:pPr algn="ctr"/>
            <a:r>
              <a:rPr lang="es-ES_tradnl" sz="3600"/>
              <a:t> con dirección</a:t>
            </a:r>
          </a:p>
          <a:p>
            <a:pPr algn="ctr"/>
            <a:r>
              <a:rPr lang="es-ES_tradnl" sz="3600"/>
              <a:t>hacia la</a:t>
            </a:r>
          </a:p>
          <a:p>
            <a:pPr algn="ctr"/>
            <a:r>
              <a:rPr lang="es-ES_tradnl" sz="3600"/>
              <a:t>bandera.</a:t>
            </a:r>
          </a:p>
        </p:txBody>
      </p:sp>
      <p:sp>
        <p:nvSpPr>
          <p:cNvPr id="7177" name="Oval 9" descr="Ángulos"/>
          <p:cNvSpPr>
            <a:spLocks noChangeArrowheads="1"/>
          </p:cNvSpPr>
          <p:nvPr/>
        </p:nvSpPr>
        <p:spPr bwMode="auto">
          <a:xfrm>
            <a:off x="4724400" y="5257800"/>
            <a:ext cx="1371600" cy="13716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78" name="Oval 10" descr="Ángulos"/>
          <p:cNvSpPr>
            <a:spLocks noChangeArrowheads="1"/>
          </p:cNvSpPr>
          <p:nvPr/>
        </p:nvSpPr>
        <p:spPr bwMode="auto">
          <a:xfrm>
            <a:off x="5029200" y="3886200"/>
            <a:ext cx="1219200" cy="11430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79" name="Oval 11" descr="Ángulos"/>
          <p:cNvSpPr>
            <a:spLocks noChangeArrowheads="1"/>
          </p:cNvSpPr>
          <p:nvPr/>
        </p:nvSpPr>
        <p:spPr bwMode="auto">
          <a:xfrm>
            <a:off x="5638800" y="2590800"/>
            <a:ext cx="990600" cy="9906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80" name="Oval 12" descr="Ángulos"/>
          <p:cNvSpPr>
            <a:spLocks noChangeArrowheads="1"/>
          </p:cNvSpPr>
          <p:nvPr/>
        </p:nvSpPr>
        <p:spPr bwMode="auto">
          <a:xfrm>
            <a:off x="6400800" y="1828800"/>
            <a:ext cx="762000" cy="7620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81" name="Oval 13" descr="Ángulos"/>
          <p:cNvSpPr>
            <a:spLocks noChangeArrowheads="1"/>
          </p:cNvSpPr>
          <p:nvPr/>
        </p:nvSpPr>
        <p:spPr bwMode="auto">
          <a:xfrm>
            <a:off x="7086600" y="1295400"/>
            <a:ext cx="609600" cy="6096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82" name="Oval 14" descr="Ángulos"/>
          <p:cNvSpPr>
            <a:spLocks noChangeArrowheads="1"/>
          </p:cNvSpPr>
          <p:nvPr/>
        </p:nvSpPr>
        <p:spPr bwMode="auto">
          <a:xfrm>
            <a:off x="7696200" y="914400"/>
            <a:ext cx="457200" cy="4572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83" name="Oval 15" descr="Ángulos"/>
          <p:cNvSpPr>
            <a:spLocks noChangeArrowheads="1"/>
          </p:cNvSpPr>
          <p:nvPr/>
        </p:nvSpPr>
        <p:spPr bwMode="auto">
          <a:xfrm>
            <a:off x="8153400" y="533400"/>
            <a:ext cx="381000" cy="3810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7187" name="Group 19"/>
          <p:cNvGrpSpPr>
            <a:grpSpLocks/>
          </p:cNvGrpSpPr>
          <p:nvPr/>
        </p:nvGrpSpPr>
        <p:grpSpPr bwMode="auto">
          <a:xfrm>
            <a:off x="8839200" y="0"/>
            <a:ext cx="304800" cy="533400"/>
            <a:chOff x="5568" y="144"/>
            <a:chExt cx="192" cy="336"/>
          </a:xfrm>
        </p:grpSpPr>
        <p:sp>
          <p:nvSpPr>
            <p:cNvPr id="7185" name="AutoShape 17"/>
            <p:cNvSpPr>
              <a:spLocks noChangeArrowheads="1"/>
            </p:cNvSpPr>
            <p:nvPr/>
          </p:nvSpPr>
          <p:spPr bwMode="auto">
            <a:xfrm>
              <a:off x="5568" y="144"/>
              <a:ext cx="192" cy="144"/>
            </a:xfrm>
            <a:prstGeom prst="triangle">
              <a:avLst>
                <a:gd name="adj" fmla="val 0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186" name="Line 18"/>
            <p:cNvSpPr>
              <a:spLocks noChangeShapeType="1"/>
            </p:cNvSpPr>
            <p:nvPr/>
          </p:nvSpPr>
          <p:spPr bwMode="auto">
            <a:xfrm>
              <a:off x="5568" y="240"/>
              <a:ext cx="0" cy="24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7189" name="Group 21"/>
          <p:cNvGrpSpPr>
            <a:grpSpLocks/>
          </p:cNvGrpSpPr>
          <p:nvPr/>
        </p:nvGrpSpPr>
        <p:grpSpPr bwMode="auto">
          <a:xfrm>
            <a:off x="6781800" y="5029200"/>
            <a:ext cx="1143000" cy="1270000"/>
            <a:chOff x="4032" y="2832"/>
            <a:chExt cx="998" cy="1328"/>
          </a:xfrm>
        </p:grpSpPr>
        <p:graphicFrame>
          <p:nvGraphicFramePr>
            <p:cNvPr id="7190" name="Object 22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7190" name="Imagen" r:id="rId5" imgW="831600" imgH="889560" progId="MS_ClipArt_Gallery.2">
                <p:embed/>
              </p:oleObj>
            </a:graphicData>
          </a:graphic>
        </p:graphicFrame>
        <p:graphicFrame>
          <p:nvGraphicFramePr>
            <p:cNvPr id="7191" name="Object 23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7191" name="Imagen" r:id="rId6" imgW="831600" imgH="889560" progId="MS_ClipArt_Gallery.2">
                <p:embed/>
              </p:oleObj>
            </a:graphicData>
          </a:graphic>
        </p:graphicFrame>
      </p:grpSp>
      <p:grpSp>
        <p:nvGrpSpPr>
          <p:cNvPr id="7192" name="Group 24"/>
          <p:cNvGrpSpPr>
            <a:grpSpLocks/>
          </p:cNvGrpSpPr>
          <p:nvPr/>
        </p:nvGrpSpPr>
        <p:grpSpPr bwMode="auto">
          <a:xfrm>
            <a:off x="7696200" y="3810000"/>
            <a:ext cx="1066800" cy="965200"/>
            <a:chOff x="4032" y="2832"/>
            <a:chExt cx="998" cy="1328"/>
          </a:xfrm>
        </p:grpSpPr>
        <p:graphicFrame>
          <p:nvGraphicFramePr>
            <p:cNvPr id="7193" name="Object 25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7193" name="Imagen" r:id="rId7" imgW="831600" imgH="889560" progId="MS_ClipArt_Gallery.2">
                <p:embed/>
              </p:oleObj>
            </a:graphicData>
          </a:graphic>
        </p:graphicFrame>
        <p:graphicFrame>
          <p:nvGraphicFramePr>
            <p:cNvPr id="7194" name="Object 26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7194" name="Imagen" r:id="rId8" imgW="831600" imgH="889560" progId="MS_ClipArt_Gallery.2">
                <p:embed/>
              </p:oleObj>
            </a:graphicData>
          </a:graphic>
        </p:graphicFrame>
      </p:grpSp>
      <p:grpSp>
        <p:nvGrpSpPr>
          <p:cNvPr id="7195" name="Group 27"/>
          <p:cNvGrpSpPr>
            <a:grpSpLocks/>
          </p:cNvGrpSpPr>
          <p:nvPr/>
        </p:nvGrpSpPr>
        <p:grpSpPr bwMode="auto">
          <a:xfrm>
            <a:off x="8077200" y="2438400"/>
            <a:ext cx="762000" cy="965200"/>
            <a:chOff x="4032" y="2832"/>
            <a:chExt cx="998" cy="1328"/>
          </a:xfrm>
        </p:grpSpPr>
        <p:graphicFrame>
          <p:nvGraphicFramePr>
            <p:cNvPr id="7196" name="Object 28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7196" name="Imagen" r:id="rId9" imgW="831600" imgH="889560" progId="MS_ClipArt_Gallery.2">
                <p:embed/>
              </p:oleObj>
            </a:graphicData>
          </a:graphic>
        </p:graphicFrame>
        <p:graphicFrame>
          <p:nvGraphicFramePr>
            <p:cNvPr id="7197" name="Object 29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7197" name="Imagen" r:id="rId10" imgW="831600" imgH="889560" progId="MS_ClipArt_Gallery.2">
                <p:embed/>
              </p:oleObj>
            </a:graphicData>
          </a:graphic>
        </p:graphicFrame>
      </p:grpSp>
      <p:grpSp>
        <p:nvGrpSpPr>
          <p:cNvPr id="7198" name="Group 30"/>
          <p:cNvGrpSpPr>
            <a:grpSpLocks/>
          </p:cNvGrpSpPr>
          <p:nvPr/>
        </p:nvGrpSpPr>
        <p:grpSpPr bwMode="auto">
          <a:xfrm>
            <a:off x="8382000" y="1295400"/>
            <a:ext cx="533400" cy="736600"/>
            <a:chOff x="4032" y="2832"/>
            <a:chExt cx="998" cy="1328"/>
          </a:xfrm>
        </p:grpSpPr>
        <p:graphicFrame>
          <p:nvGraphicFramePr>
            <p:cNvPr id="7199" name="Object 31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7199" name="Imagen" r:id="rId11" imgW="831600" imgH="889560" progId="MS_ClipArt_Gallery.2">
                <p:embed/>
              </p:oleObj>
            </a:graphicData>
          </a:graphic>
        </p:graphicFrame>
        <p:graphicFrame>
          <p:nvGraphicFramePr>
            <p:cNvPr id="7200" name="Object 32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7200" name="Imagen" r:id="rId12" imgW="831600" imgH="889560" progId="MS_ClipArt_Gallery.2">
                <p:embed/>
              </p:oleObj>
            </a:graphicData>
          </a:graphic>
        </p:graphicFrame>
      </p:grpSp>
      <p:grpSp>
        <p:nvGrpSpPr>
          <p:cNvPr id="7201" name="Group 33"/>
          <p:cNvGrpSpPr>
            <a:grpSpLocks/>
          </p:cNvGrpSpPr>
          <p:nvPr/>
        </p:nvGrpSpPr>
        <p:grpSpPr bwMode="auto">
          <a:xfrm>
            <a:off x="4953000" y="1066800"/>
            <a:ext cx="762000" cy="965200"/>
            <a:chOff x="4032" y="2832"/>
            <a:chExt cx="998" cy="1328"/>
          </a:xfrm>
        </p:grpSpPr>
        <p:graphicFrame>
          <p:nvGraphicFramePr>
            <p:cNvPr id="7202" name="Object 34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7202" name="Imagen" r:id="rId13" imgW="831600" imgH="889560" progId="MS_ClipArt_Gallery.2">
                <p:embed/>
              </p:oleObj>
            </a:graphicData>
          </a:graphic>
        </p:graphicFrame>
        <p:graphicFrame>
          <p:nvGraphicFramePr>
            <p:cNvPr id="7203" name="Object 35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7203" name="Imagen" r:id="rId14" imgW="831600" imgH="889560" progId="MS_ClipArt_Gallery.2">
                <p:embed/>
              </p:oleObj>
            </a:graphicData>
          </a:graphic>
        </p:graphicFrame>
      </p:grpSp>
      <p:grpSp>
        <p:nvGrpSpPr>
          <p:cNvPr id="7204" name="Group 36"/>
          <p:cNvGrpSpPr>
            <a:grpSpLocks/>
          </p:cNvGrpSpPr>
          <p:nvPr/>
        </p:nvGrpSpPr>
        <p:grpSpPr bwMode="auto">
          <a:xfrm>
            <a:off x="6553200" y="304800"/>
            <a:ext cx="533400" cy="736600"/>
            <a:chOff x="4032" y="2832"/>
            <a:chExt cx="998" cy="1328"/>
          </a:xfrm>
        </p:grpSpPr>
        <p:graphicFrame>
          <p:nvGraphicFramePr>
            <p:cNvPr id="7205" name="Object 37"/>
            <p:cNvGraphicFramePr>
              <a:graphicFrameLocks noChangeAspect="1"/>
            </p:cNvGraphicFramePr>
            <p:nvPr/>
          </p:nvGraphicFramePr>
          <p:xfrm>
            <a:off x="4032" y="3216"/>
            <a:ext cx="883" cy="944"/>
          </p:xfrm>
          <a:graphic>
            <a:graphicData uri="http://schemas.openxmlformats.org/presentationml/2006/ole">
              <p:oleObj spid="_x0000_s7205" name="Imagen" r:id="rId15" imgW="831600" imgH="889560" progId="MS_ClipArt_Gallery.2">
                <p:embed/>
              </p:oleObj>
            </a:graphicData>
          </a:graphic>
        </p:graphicFrame>
        <p:graphicFrame>
          <p:nvGraphicFramePr>
            <p:cNvPr id="7206" name="Object 38"/>
            <p:cNvGraphicFramePr>
              <a:graphicFrameLocks noChangeAspect="1"/>
            </p:cNvGraphicFramePr>
            <p:nvPr/>
          </p:nvGraphicFramePr>
          <p:xfrm>
            <a:off x="4416" y="2832"/>
            <a:ext cx="614" cy="656"/>
          </p:xfrm>
          <a:graphic>
            <a:graphicData uri="http://schemas.openxmlformats.org/presentationml/2006/ole">
              <p:oleObj spid="_x0000_s7206" name="Imagen" r:id="rId16" imgW="831600" imgH="889560" progId="MS_ClipArt_Gallery.2">
                <p:embed/>
              </p:oleObj>
            </a:graphicData>
          </a:graphic>
        </p:graphicFrame>
      </p:grpSp>
    </p:spTree>
  </p:cSld>
  <p:clrMapOvr>
    <a:masterClrMapping/>
  </p:clrMapOvr>
  <p:transition spd="med">
    <p:split/>
    <p:sndAc>
      <p:stSnd>
        <p:snd r:embed="rId4" name="wind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5" name="Rectangle 21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419100" y="838200"/>
            <a:ext cx="365125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sz="3600"/>
              <a:t>La bola debía de</a:t>
            </a:r>
          </a:p>
          <a:p>
            <a:pPr algn="ctr"/>
            <a:r>
              <a:rPr lang="es-ES_tradnl" sz="3600"/>
              <a:t>estar muy cerca</a:t>
            </a:r>
          </a:p>
          <a:p>
            <a:pPr algn="ctr"/>
            <a:r>
              <a:rPr lang="es-ES_tradnl" sz="3600"/>
              <a:t>del green.</a:t>
            </a:r>
          </a:p>
          <a:p>
            <a:pPr algn="ctr"/>
            <a:r>
              <a:rPr lang="es-ES_tradnl" sz="3600"/>
              <a:t>Nadie </a:t>
            </a:r>
          </a:p>
          <a:p>
            <a:pPr algn="ctr"/>
            <a:r>
              <a:rPr lang="es-ES_tradnl" sz="3600"/>
              <a:t>salía de su</a:t>
            </a:r>
          </a:p>
          <a:p>
            <a:pPr algn="ctr"/>
            <a:r>
              <a:rPr lang="es-ES_tradnl" sz="3600"/>
              <a:t>asombro.</a:t>
            </a:r>
          </a:p>
          <a:p>
            <a:pPr algn="ctr"/>
            <a:r>
              <a:rPr lang="es-ES_tradnl" sz="3600"/>
              <a:t>No daban crédito a</a:t>
            </a:r>
          </a:p>
          <a:p>
            <a:pPr algn="ctr"/>
            <a:r>
              <a:rPr lang="es-ES_tradnl" sz="3600"/>
              <a:t>lo que estaban </a:t>
            </a:r>
          </a:p>
          <a:p>
            <a:pPr algn="ctr"/>
            <a:r>
              <a:rPr lang="es-ES_tradnl" sz="3600"/>
              <a:t>viendo</a:t>
            </a:r>
          </a:p>
        </p:txBody>
      </p:sp>
      <p:sp>
        <p:nvSpPr>
          <p:cNvPr id="6162" name="WordArt 18"/>
          <p:cNvSpPr>
            <a:spLocks noChangeArrowheads="1" noChangeShapeType="1" noTextEdit="1"/>
          </p:cNvSpPr>
          <p:nvPr/>
        </p:nvSpPr>
        <p:spPr bwMode="auto">
          <a:xfrm>
            <a:off x="4932363" y="333375"/>
            <a:ext cx="935037" cy="165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Times New Roman"/>
                <a:cs typeface="Times New Roman"/>
              </a:rPr>
              <a:t>?</a:t>
            </a:r>
          </a:p>
        </p:txBody>
      </p:sp>
      <p:sp>
        <p:nvSpPr>
          <p:cNvPr id="6163" name="WordArt 19"/>
          <p:cNvSpPr>
            <a:spLocks noChangeArrowheads="1" noChangeShapeType="1" noTextEdit="1"/>
          </p:cNvSpPr>
          <p:nvPr/>
        </p:nvSpPr>
        <p:spPr bwMode="auto">
          <a:xfrm>
            <a:off x="8459788" y="4365625"/>
            <a:ext cx="258762" cy="1585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Times New Roman"/>
                <a:cs typeface="Times New Roman"/>
              </a:rPr>
              <a:t>!</a:t>
            </a:r>
          </a:p>
        </p:txBody>
      </p:sp>
      <p:grpSp>
        <p:nvGrpSpPr>
          <p:cNvPr id="6179" name="Group 35"/>
          <p:cNvGrpSpPr>
            <a:grpSpLocks/>
          </p:cNvGrpSpPr>
          <p:nvPr/>
        </p:nvGrpSpPr>
        <p:grpSpPr bwMode="auto">
          <a:xfrm>
            <a:off x="6732588" y="188913"/>
            <a:ext cx="1584325" cy="355600"/>
            <a:chOff x="3016" y="2750"/>
            <a:chExt cx="2281" cy="768"/>
          </a:xfrm>
        </p:grpSpPr>
        <p:grpSp>
          <p:nvGrpSpPr>
            <p:cNvPr id="6167" name="Group 23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168" name="Oval 24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69" name="Oval 25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70" name="Oval 26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175" name="Group 31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176" name="Oval 32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77" name="Oval 33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78" name="Oval 34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grpSp>
        <p:nvGrpSpPr>
          <p:cNvPr id="6180" name="Group 36"/>
          <p:cNvGrpSpPr>
            <a:grpSpLocks/>
          </p:cNvGrpSpPr>
          <p:nvPr/>
        </p:nvGrpSpPr>
        <p:grpSpPr bwMode="auto">
          <a:xfrm>
            <a:off x="7380288" y="1196975"/>
            <a:ext cx="1584325" cy="355600"/>
            <a:chOff x="3016" y="2750"/>
            <a:chExt cx="2281" cy="768"/>
          </a:xfrm>
        </p:grpSpPr>
        <p:grpSp>
          <p:nvGrpSpPr>
            <p:cNvPr id="6181" name="Group 37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182" name="Oval 38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83" name="Oval 39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84" name="Oval 40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185" name="Group 41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186" name="Oval 42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87" name="Oval 43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88" name="Oval 44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grpSp>
        <p:nvGrpSpPr>
          <p:cNvPr id="6189" name="Group 45"/>
          <p:cNvGrpSpPr>
            <a:grpSpLocks/>
          </p:cNvGrpSpPr>
          <p:nvPr/>
        </p:nvGrpSpPr>
        <p:grpSpPr bwMode="auto">
          <a:xfrm>
            <a:off x="6227763" y="2205038"/>
            <a:ext cx="1584325" cy="355600"/>
            <a:chOff x="3016" y="2750"/>
            <a:chExt cx="2281" cy="768"/>
          </a:xfrm>
        </p:grpSpPr>
        <p:grpSp>
          <p:nvGrpSpPr>
            <p:cNvPr id="6190" name="Group 46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191" name="Oval 47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92" name="Oval 48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93" name="Oval 49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194" name="Group 50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195" name="Oval 51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96" name="Oval 52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197" name="Oval 53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grpSp>
        <p:nvGrpSpPr>
          <p:cNvPr id="6198" name="Group 54"/>
          <p:cNvGrpSpPr>
            <a:grpSpLocks/>
          </p:cNvGrpSpPr>
          <p:nvPr/>
        </p:nvGrpSpPr>
        <p:grpSpPr bwMode="auto">
          <a:xfrm>
            <a:off x="6804025" y="3141663"/>
            <a:ext cx="1584325" cy="355600"/>
            <a:chOff x="3016" y="2750"/>
            <a:chExt cx="2281" cy="768"/>
          </a:xfrm>
        </p:grpSpPr>
        <p:grpSp>
          <p:nvGrpSpPr>
            <p:cNvPr id="6199" name="Group 55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200" name="Oval 56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01" name="Oval 57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02" name="Oval 58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203" name="Group 59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204" name="Oval 60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05" name="Oval 61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06" name="Oval 62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grpSp>
        <p:nvGrpSpPr>
          <p:cNvPr id="6207" name="Group 63"/>
          <p:cNvGrpSpPr>
            <a:grpSpLocks/>
          </p:cNvGrpSpPr>
          <p:nvPr/>
        </p:nvGrpSpPr>
        <p:grpSpPr bwMode="auto">
          <a:xfrm>
            <a:off x="4787900" y="4076700"/>
            <a:ext cx="1584325" cy="355600"/>
            <a:chOff x="3016" y="2750"/>
            <a:chExt cx="2281" cy="768"/>
          </a:xfrm>
        </p:grpSpPr>
        <p:grpSp>
          <p:nvGrpSpPr>
            <p:cNvPr id="6208" name="Group 64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209" name="Oval 65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10" name="Oval 66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11" name="Oval 67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212" name="Group 68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213" name="Oval 69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14" name="Oval 70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15" name="Oval 71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grpSp>
        <p:nvGrpSpPr>
          <p:cNvPr id="6216" name="Group 72"/>
          <p:cNvGrpSpPr>
            <a:grpSpLocks/>
          </p:cNvGrpSpPr>
          <p:nvPr/>
        </p:nvGrpSpPr>
        <p:grpSpPr bwMode="auto">
          <a:xfrm>
            <a:off x="6300788" y="5229225"/>
            <a:ext cx="1584325" cy="355600"/>
            <a:chOff x="3016" y="2750"/>
            <a:chExt cx="2281" cy="768"/>
          </a:xfrm>
        </p:grpSpPr>
        <p:grpSp>
          <p:nvGrpSpPr>
            <p:cNvPr id="6217" name="Group 73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218" name="Oval 74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19" name="Oval 75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20" name="Oval 76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221" name="Group 77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222" name="Oval 78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23" name="Oval 79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24" name="Oval 80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grpSp>
        <p:nvGrpSpPr>
          <p:cNvPr id="6225" name="Group 81"/>
          <p:cNvGrpSpPr>
            <a:grpSpLocks/>
          </p:cNvGrpSpPr>
          <p:nvPr/>
        </p:nvGrpSpPr>
        <p:grpSpPr bwMode="auto">
          <a:xfrm>
            <a:off x="5076825" y="6092825"/>
            <a:ext cx="1584325" cy="355600"/>
            <a:chOff x="3016" y="2750"/>
            <a:chExt cx="2281" cy="768"/>
          </a:xfrm>
        </p:grpSpPr>
        <p:grpSp>
          <p:nvGrpSpPr>
            <p:cNvPr id="6226" name="Group 82"/>
            <p:cNvGrpSpPr>
              <a:grpSpLocks/>
            </p:cNvGrpSpPr>
            <p:nvPr/>
          </p:nvGrpSpPr>
          <p:grpSpPr bwMode="auto">
            <a:xfrm rot="5256030" flipH="1">
              <a:off x="3160" y="2606"/>
              <a:ext cx="768" cy="1056"/>
              <a:chOff x="3360" y="1584"/>
              <a:chExt cx="768" cy="1056"/>
            </a:xfrm>
          </p:grpSpPr>
          <p:sp>
            <p:nvSpPr>
              <p:cNvPr id="6227" name="Oval 83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28" name="Oval 84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29" name="Oval 85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6230" name="Group 86"/>
            <p:cNvGrpSpPr>
              <a:grpSpLocks/>
            </p:cNvGrpSpPr>
            <p:nvPr/>
          </p:nvGrpSpPr>
          <p:grpSpPr bwMode="auto">
            <a:xfrm rot="5256030" flipH="1">
              <a:off x="4385" y="2606"/>
              <a:ext cx="768" cy="1056"/>
              <a:chOff x="3360" y="1584"/>
              <a:chExt cx="768" cy="1056"/>
            </a:xfrm>
          </p:grpSpPr>
          <p:sp>
            <p:nvSpPr>
              <p:cNvPr id="6231" name="Oval 87"/>
              <p:cNvSpPr>
                <a:spLocks noChangeArrowheads="1"/>
              </p:cNvSpPr>
              <p:nvPr/>
            </p:nvSpPr>
            <p:spPr bwMode="auto">
              <a:xfrm rot="-5400000">
                <a:off x="3216" y="1728"/>
                <a:ext cx="1056" cy="76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32" name="Oval 88"/>
              <p:cNvSpPr>
                <a:spLocks noChangeArrowheads="1"/>
              </p:cNvSpPr>
              <p:nvPr/>
            </p:nvSpPr>
            <p:spPr bwMode="auto">
              <a:xfrm rot="-5400000">
                <a:off x="3480" y="1848"/>
                <a:ext cx="480" cy="528"/>
              </a:xfrm>
              <a:prstGeom prst="ellipse">
                <a:avLst/>
              </a:prstGeom>
              <a:gradFill rotWithShape="0">
                <a:gsLst>
                  <a:gs pos="0">
                    <a:srgbClr val="996633"/>
                  </a:gs>
                  <a:gs pos="100000">
                    <a:srgbClr val="996633">
                      <a:gamma/>
                      <a:shade val="6000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33" name="Oval 89"/>
              <p:cNvSpPr>
                <a:spLocks noChangeArrowheads="1"/>
              </p:cNvSpPr>
              <p:nvPr/>
            </p:nvSpPr>
            <p:spPr bwMode="auto">
              <a:xfrm rot="-5400000">
                <a:off x="3576" y="1992"/>
                <a:ext cx="288" cy="240"/>
              </a:xfrm>
              <a:prstGeom prst="ellipse">
                <a:avLst/>
              </a:pr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</p:spTree>
  </p:cSld>
  <p:clrMapOvr>
    <a:masterClrMapping/>
  </p:clrMapOvr>
  <p:transition spd="med">
    <p:split/>
    <p:sndAc>
      <p:stSnd>
        <p:snd r:embed="rId3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grpSp>
        <p:nvGrpSpPr>
          <p:cNvPr id="3082" name="Group 10"/>
          <p:cNvGrpSpPr>
            <a:grpSpLocks/>
          </p:cNvGrpSpPr>
          <p:nvPr/>
        </p:nvGrpSpPr>
        <p:grpSpPr bwMode="auto">
          <a:xfrm>
            <a:off x="7391400" y="2438400"/>
            <a:ext cx="1219200" cy="1676400"/>
            <a:chOff x="3360" y="1584"/>
            <a:chExt cx="768" cy="1056"/>
          </a:xfrm>
        </p:grpSpPr>
        <p:sp>
          <p:nvSpPr>
            <p:cNvPr id="3075" name="Oval 3"/>
            <p:cNvSpPr>
              <a:spLocks noChangeArrowheads="1"/>
            </p:cNvSpPr>
            <p:nvPr/>
          </p:nvSpPr>
          <p:spPr bwMode="auto">
            <a:xfrm rot="-5400000">
              <a:off x="3216" y="1728"/>
              <a:ext cx="1056" cy="768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80" name="Oval 8"/>
            <p:cNvSpPr>
              <a:spLocks noChangeArrowheads="1"/>
            </p:cNvSpPr>
            <p:nvPr/>
          </p:nvSpPr>
          <p:spPr bwMode="auto">
            <a:xfrm rot="-5400000">
              <a:off x="3480" y="1848"/>
              <a:ext cx="480" cy="528"/>
            </a:xfrm>
            <a:prstGeom prst="ellipse">
              <a:avLst/>
            </a:prstGeom>
            <a:gradFill rotWithShape="0">
              <a:gsLst>
                <a:gs pos="0">
                  <a:srgbClr val="996633"/>
                </a:gs>
                <a:gs pos="100000">
                  <a:srgbClr val="996633">
                    <a:gamma/>
                    <a:shade val="60000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81" name="Oval 9"/>
            <p:cNvSpPr>
              <a:spLocks noChangeArrowheads="1"/>
            </p:cNvSpPr>
            <p:nvPr/>
          </p:nvSpPr>
          <p:spPr bwMode="auto">
            <a:xfrm rot="-5400000">
              <a:off x="3576" y="1992"/>
              <a:ext cx="288" cy="24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083" name="AutoShape 11"/>
          <p:cNvSpPr>
            <a:spLocks noChangeArrowheads="1"/>
          </p:cNvSpPr>
          <p:nvPr/>
        </p:nvSpPr>
        <p:spPr bwMode="auto">
          <a:xfrm>
            <a:off x="6781800" y="2057400"/>
            <a:ext cx="2362200" cy="609600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084" name="Group 12"/>
          <p:cNvGrpSpPr>
            <a:grpSpLocks/>
          </p:cNvGrpSpPr>
          <p:nvPr/>
        </p:nvGrpSpPr>
        <p:grpSpPr bwMode="auto">
          <a:xfrm flipH="1">
            <a:off x="5181600" y="2438400"/>
            <a:ext cx="1219200" cy="1676400"/>
            <a:chOff x="3360" y="1584"/>
            <a:chExt cx="768" cy="1056"/>
          </a:xfrm>
        </p:grpSpPr>
        <p:sp>
          <p:nvSpPr>
            <p:cNvPr id="3085" name="Oval 13"/>
            <p:cNvSpPr>
              <a:spLocks noChangeArrowheads="1"/>
            </p:cNvSpPr>
            <p:nvPr/>
          </p:nvSpPr>
          <p:spPr bwMode="auto">
            <a:xfrm rot="-5400000">
              <a:off x="3216" y="1728"/>
              <a:ext cx="1056" cy="768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86" name="Oval 14"/>
            <p:cNvSpPr>
              <a:spLocks noChangeArrowheads="1"/>
            </p:cNvSpPr>
            <p:nvPr/>
          </p:nvSpPr>
          <p:spPr bwMode="auto">
            <a:xfrm rot="-5400000">
              <a:off x="3480" y="1848"/>
              <a:ext cx="480" cy="528"/>
            </a:xfrm>
            <a:prstGeom prst="ellipse">
              <a:avLst/>
            </a:prstGeom>
            <a:gradFill rotWithShape="0">
              <a:gsLst>
                <a:gs pos="0">
                  <a:srgbClr val="996633"/>
                </a:gs>
                <a:gs pos="100000">
                  <a:srgbClr val="996633">
                    <a:gamma/>
                    <a:shade val="60000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87" name="Oval 15"/>
            <p:cNvSpPr>
              <a:spLocks noChangeArrowheads="1"/>
            </p:cNvSpPr>
            <p:nvPr/>
          </p:nvSpPr>
          <p:spPr bwMode="auto">
            <a:xfrm rot="-5400000">
              <a:off x="3576" y="1992"/>
              <a:ext cx="288" cy="24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088" name="AutoShape 16"/>
          <p:cNvSpPr>
            <a:spLocks noChangeArrowheads="1"/>
          </p:cNvSpPr>
          <p:nvPr/>
        </p:nvSpPr>
        <p:spPr bwMode="auto">
          <a:xfrm>
            <a:off x="4572000" y="2057400"/>
            <a:ext cx="2362200" cy="609600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381000" y="838200"/>
            <a:ext cx="358140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3600"/>
              <a:t>Caminando, van hacia el green y cuando están allí</a:t>
            </a:r>
          </a:p>
          <a:p>
            <a:pPr algn="ctr"/>
            <a:r>
              <a:rPr lang="es-ES_tradnl" sz="3600"/>
              <a:t>mismo, al profesor se le ponen los ojos como platos</a:t>
            </a:r>
          </a:p>
          <a:p>
            <a:pPr algn="ctr"/>
            <a:r>
              <a:rPr lang="es-ES_tradnl" sz="3600"/>
              <a:t>y le dice</a:t>
            </a:r>
          </a:p>
          <a:p>
            <a:pPr algn="ctr"/>
            <a:r>
              <a:rPr lang="es-ES_tradnl" sz="3600"/>
              <a:t>al bilbaino: </a:t>
            </a:r>
          </a:p>
        </p:txBody>
      </p:sp>
    </p:spTree>
  </p:cSld>
  <p:clrMapOvr>
    <a:masterClrMapping/>
  </p:clrMapOvr>
  <p:transition spd="med">
    <p:split/>
    <p:sndAc>
      <p:stSnd>
        <p:snd r:embed="rId3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 descr="Vertical estrecha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pattFill prst="narVert">
            <a:fgClr>
              <a:srgbClr val="33CC33"/>
            </a:fgClr>
            <a:bgClr>
              <a:srgbClr val="0080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_tradnl"/>
          </a:p>
        </p:txBody>
      </p:sp>
      <p:sp>
        <p:nvSpPr>
          <p:cNvPr id="5123" name="Oval 3"/>
          <p:cNvSpPr>
            <a:spLocks noChangeArrowheads="1"/>
          </p:cNvSpPr>
          <p:nvPr/>
        </p:nvSpPr>
        <p:spPr bwMode="auto">
          <a:xfrm>
            <a:off x="5715000" y="3810000"/>
            <a:ext cx="1676400" cy="685800"/>
          </a:xfrm>
          <a:prstGeom prst="ellipse">
            <a:avLst/>
          </a:prstGeom>
          <a:gradFill rotWithShape="1">
            <a:gsLst>
              <a:gs pos="0">
                <a:srgbClr val="663300"/>
              </a:gs>
              <a:gs pos="100000">
                <a:srgbClr val="663300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4" name="Oval 4" descr="Ángulos"/>
          <p:cNvSpPr>
            <a:spLocks noChangeArrowheads="1"/>
          </p:cNvSpPr>
          <p:nvPr/>
        </p:nvSpPr>
        <p:spPr bwMode="auto">
          <a:xfrm>
            <a:off x="6858000" y="2743200"/>
            <a:ext cx="1371600" cy="1371600"/>
          </a:xfrm>
          <a:prstGeom prst="ellipse">
            <a:avLst/>
          </a:prstGeom>
          <a:pattFill prst="divot">
            <a:fgClr>
              <a:schemeClr val="folHlink"/>
            </a:fgClr>
            <a:bgClr>
              <a:srgbClr val="FFFFFF"/>
            </a:bgClr>
          </a:patt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81000" y="457200"/>
            <a:ext cx="396875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3600"/>
              <a:t>- Increíble !</a:t>
            </a:r>
          </a:p>
          <a:p>
            <a:r>
              <a:rPr lang="es-ES_tradnl" sz="3600"/>
              <a:t>  No la ha metido</a:t>
            </a:r>
          </a:p>
          <a:p>
            <a:r>
              <a:rPr lang="es-ES_tradnl" sz="3600"/>
              <a:t>  Vd. en el hoyo</a:t>
            </a:r>
          </a:p>
          <a:p>
            <a:r>
              <a:rPr lang="es-ES_tradnl" sz="3600"/>
              <a:t>  de puro milagro.</a:t>
            </a:r>
          </a:p>
          <a:p>
            <a:endParaRPr lang="es-ES_tradnl" sz="3600"/>
          </a:p>
          <a:p>
            <a:r>
              <a:rPr lang="es-ES_tradnl" sz="3600"/>
              <a:t>- Ahivalahostia !. </a:t>
            </a:r>
          </a:p>
          <a:p>
            <a:r>
              <a:rPr lang="es-ES_tradnl" sz="3600"/>
              <a:t>  Pues dime que hay </a:t>
            </a:r>
          </a:p>
          <a:p>
            <a:r>
              <a:rPr lang="es-ES_tradnl" sz="3600"/>
              <a:t>  que meterla ! </a:t>
            </a:r>
          </a:p>
          <a:p>
            <a:r>
              <a:rPr lang="es-ES_tradnl" sz="3600"/>
              <a:t>  No me digas ‘lo</a:t>
            </a:r>
          </a:p>
          <a:p>
            <a:r>
              <a:rPr lang="es-ES_tradnl" sz="3600"/>
              <a:t>  más cerca posible’.</a:t>
            </a:r>
          </a:p>
          <a:p>
            <a:r>
              <a:rPr lang="es-ES_tradnl" sz="3600"/>
              <a:t>  </a:t>
            </a:r>
          </a:p>
        </p:txBody>
      </p:sp>
    </p:spTree>
  </p:cSld>
  <p:clrMapOvr>
    <a:masterClrMapping/>
  </p:clrMapOvr>
  <p:transition spd="med">
    <p:split/>
    <p:sndAc>
      <p:stSnd>
        <p:snd r:embed="rId3" name="bomb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36525" y="422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0"/>
            <a:ext cx="2987675" cy="21336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1752" name="Group 8"/>
          <p:cNvGrpSpPr>
            <a:grpSpLocks/>
          </p:cNvGrpSpPr>
          <p:nvPr/>
        </p:nvGrpSpPr>
        <p:grpSpPr bwMode="auto">
          <a:xfrm>
            <a:off x="3951288" y="4510088"/>
            <a:ext cx="5192712" cy="2347912"/>
            <a:chOff x="1655" y="1933"/>
            <a:chExt cx="3271" cy="1479"/>
          </a:xfrm>
        </p:grpSpPr>
        <p:sp>
          <p:nvSpPr>
            <p:cNvPr id="31748" name="Text Box 4"/>
            <p:cNvSpPr txBox="1">
              <a:spLocks noChangeArrowheads="1"/>
            </p:cNvSpPr>
            <p:nvPr/>
          </p:nvSpPr>
          <p:spPr bwMode="auto">
            <a:xfrm>
              <a:off x="2699" y="2432"/>
              <a:ext cx="2227" cy="9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4800"/>
                <a:t>… que somos</a:t>
              </a:r>
            </a:p>
            <a:p>
              <a:r>
                <a:rPr lang="es-ES" sz="4800"/>
                <a:t>de Bilbao.</a:t>
              </a:r>
            </a:p>
          </p:txBody>
        </p:sp>
        <p:grpSp>
          <p:nvGrpSpPr>
            <p:cNvPr id="31749" name="Group 5"/>
            <p:cNvGrpSpPr>
              <a:grpSpLocks/>
            </p:cNvGrpSpPr>
            <p:nvPr/>
          </p:nvGrpSpPr>
          <p:grpSpPr bwMode="auto">
            <a:xfrm>
              <a:off x="1655" y="1933"/>
              <a:ext cx="1814" cy="815"/>
              <a:chOff x="1927" y="1480"/>
              <a:chExt cx="1814" cy="815"/>
            </a:xfrm>
          </p:grpSpPr>
          <p:sp>
            <p:nvSpPr>
              <p:cNvPr id="31750" name="Oval 6"/>
              <p:cNvSpPr>
                <a:spLocks noChangeArrowheads="1"/>
              </p:cNvSpPr>
              <p:nvPr/>
            </p:nvSpPr>
            <p:spPr bwMode="auto">
              <a:xfrm rot="3980935">
                <a:off x="2517" y="1071"/>
                <a:ext cx="634" cy="1814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31751" name="Line 7"/>
              <p:cNvSpPr>
                <a:spLocks noChangeShapeType="1"/>
              </p:cNvSpPr>
              <p:nvPr/>
            </p:nvSpPr>
            <p:spPr bwMode="auto">
              <a:xfrm flipV="1">
                <a:off x="2744" y="1480"/>
                <a:ext cx="45" cy="272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</p:spTree>
  </p:cSld>
  <p:clrMapOvr>
    <a:masterClrMapping/>
  </p:clrMapOvr>
  <p:transition spd="slow">
    <p:split/>
    <p:sndAc>
      <p:stSnd>
        <p:snd r:embed="rId3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lfbilbao">
  <a:themeElements>
    <a:clrScheme name="Presentación en blanco.p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ción en blanco.po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golfbilbao</Template>
  <TotalTime>3</TotalTime>
  <Words>587</Words>
  <Application>Microsoft Office PowerPoint</Application>
  <PresentationFormat>Presentación en pantalla (4:3)</PresentationFormat>
  <Paragraphs>162</Paragraphs>
  <Slides>15</Slides>
  <Notes>14</Notes>
  <HiddenSlides>0</HiddenSlides>
  <MMClips>0</MMClips>
  <ScaleCrop>false</ScaleCrop>
  <HeadingPairs>
    <vt:vector size="8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Times New Roman</vt:lpstr>
      <vt:lpstr>golfbilbao</vt:lpstr>
      <vt:lpstr>Diseño predeterminado</vt:lpstr>
      <vt:lpstr>Galería de imágenes de Microsoft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2014-10-30T21:47:31Z</dcterms:created>
  <dcterms:modified xsi:type="dcterms:W3CDTF">2014-10-30T21:51:13Z</dcterms:modified>
</cp:coreProperties>
</file>