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7"/>
  </p:notesMasterIdLst>
  <p:sldIdLst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95" r:id="rId18"/>
    <p:sldId id="273" r:id="rId19"/>
    <p:sldId id="274" r:id="rId20"/>
    <p:sldId id="275" r:id="rId21"/>
    <p:sldId id="276" r:id="rId22"/>
    <p:sldId id="277" r:id="rId23"/>
    <p:sldId id="278" r:id="rId24"/>
    <p:sldId id="280" r:id="rId25"/>
    <p:sldId id="282" r:id="rId26"/>
    <p:sldId id="287" r:id="rId27"/>
    <p:sldId id="288" r:id="rId28"/>
    <p:sldId id="289" r:id="rId29"/>
    <p:sldId id="290" r:id="rId30"/>
    <p:sldId id="291" r:id="rId31"/>
    <p:sldId id="283" r:id="rId32"/>
    <p:sldId id="284" r:id="rId33"/>
    <p:sldId id="292" r:id="rId34"/>
    <p:sldId id="293" r:id="rId35"/>
    <p:sldId id="294" r:id="rId36"/>
    <p:sldId id="286" r:id="rId37"/>
    <p:sldId id="297" r:id="rId38"/>
    <p:sldId id="298" r:id="rId39"/>
    <p:sldId id="300" r:id="rId40"/>
    <p:sldId id="281" r:id="rId41"/>
    <p:sldId id="296" r:id="rId42"/>
    <p:sldId id="299" r:id="rId43"/>
    <p:sldId id="279" r:id="rId44"/>
    <p:sldId id="263" r:id="rId45"/>
    <p:sldId id="301" r:id="rId4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JB0owioafz+WUBwCcbGaog" hashData="JTh/z+Fc5EtQqhug3X16wt0RqM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8C4CD0E6-1CA0-43A1-8150-72E00AC01ADC}" type="datetimeFigureOut">
              <a:rPr lang="fr-CA"/>
              <a:pPr/>
              <a:t>2015-11-30</a:t>
            </a:fld>
            <a:endParaRPr lang="fr-CA"/>
          </a:p>
        </p:txBody>
      </p:sp>
      <p:sp>
        <p:nvSpPr>
          <p:cNvPr id="583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83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EE958061-164B-4301-B525-CF18637214FC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73B99-B4C2-42D1-9D61-C043FA14E990}" type="datetimeFigureOut">
              <a:rPr lang="fr-CA"/>
              <a:pPr>
                <a:defRPr/>
              </a:pPr>
              <a:t>2015-11-30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0F1C8-BC40-4D19-8E9B-39A9360CBB3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EAF0F0-ADBB-4CAF-8C35-0B0764B40442}" type="datetimeFigureOut">
              <a:rPr lang="fr-CA"/>
              <a:pPr>
                <a:defRPr/>
              </a:pPr>
              <a:t>2015-11-30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FA6D9-B948-4752-89DE-609F61C5F29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B5F003-E027-4DF4-94B4-27CD56898EF6}" type="datetimeFigureOut">
              <a:rPr lang="fr-CA"/>
              <a:pPr>
                <a:defRPr/>
              </a:pPr>
              <a:t>2015-11-30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B0F725-705C-469E-8F5C-4D18C6ADCB2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E8C12C-D5D7-4188-AAAE-41432F382BD2}" type="datetimeFigureOut">
              <a:rPr lang="fr-CA"/>
              <a:pPr>
                <a:defRPr/>
              </a:pPr>
              <a:t>2015-11-30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4D7A7D-AEEB-4D7B-AEDF-BD9E66E1875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1B125-3A48-46DE-8872-7EA32D91F0B6}" type="datetimeFigureOut">
              <a:rPr lang="fr-CA"/>
              <a:pPr>
                <a:defRPr/>
              </a:pPr>
              <a:t>2015-11-30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382A0-78DA-4B94-82D0-B6A3050523A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2AF211-7C92-4DC8-913D-E533776CEB69}" type="datetimeFigureOut">
              <a:rPr lang="fr-CA"/>
              <a:pPr>
                <a:defRPr/>
              </a:pPr>
              <a:t>2015-11-30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698DE-6EEA-4038-AE97-39A428F330A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893419-EACE-4DB7-8D62-DB10D60E4F23}" type="datetimeFigureOut">
              <a:rPr lang="fr-CA"/>
              <a:pPr>
                <a:defRPr/>
              </a:pPr>
              <a:t>2015-11-30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D2D0A-A06A-4D00-A6C2-E73C9E4B124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337870-DA78-4E7C-8B99-6AC78B9709D8}" type="datetimeFigureOut">
              <a:rPr lang="fr-CA"/>
              <a:pPr>
                <a:defRPr/>
              </a:pPr>
              <a:t>2015-11-30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232A2-36F2-43C9-9BED-5DEB7BCBA6F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990603-C33B-40F1-AAB0-C4662713ED4A}" type="datetimeFigureOut">
              <a:rPr lang="fr-CA"/>
              <a:pPr>
                <a:defRPr/>
              </a:pPr>
              <a:t>2015-11-30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5F2E0-F7CD-4946-AC58-D1B04263797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D8AFA-C927-4F04-BBA9-40C60ADF5EDD}" type="datetimeFigureOut">
              <a:rPr lang="fr-CA"/>
              <a:pPr>
                <a:defRPr/>
              </a:pPr>
              <a:t>2015-11-30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F4A8A4-FC3E-4603-82FB-807A10AD629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EDC2E-FFC8-47CC-99E9-52ACE34A945E}" type="datetimeFigureOut">
              <a:rPr lang="fr-CA"/>
              <a:pPr>
                <a:defRPr/>
              </a:pPr>
              <a:t>2015-11-30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BE2A8-FF3B-45CD-9AB9-6B1E5AA518C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401E4E3-47CE-47D9-B0A8-9CA0D0EC4EEB}" type="datetimeFigureOut">
              <a:rPr lang="fr-CA"/>
              <a:pPr>
                <a:defRPr/>
              </a:pPr>
              <a:t>2015-11-30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6550E80-17A9-4875-A60F-4B404033377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diamond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h776F0A0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331640" y="332656"/>
            <a:ext cx="6408712" cy="769441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QUE ME LO EXPLIQUEN</a:t>
            </a:r>
            <a:endParaRPr lang="fr-FR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2052" name="Image 7" descr="muziek24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25" y="6072188"/>
            <a:ext cx="5810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ZoneTexte 8"/>
          <p:cNvSpPr txBox="1">
            <a:spLocks noChangeArrowheads="1"/>
          </p:cNvSpPr>
          <p:nvPr/>
        </p:nvSpPr>
        <p:spPr bwMode="auto">
          <a:xfrm>
            <a:off x="7235825" y="6165850"/>
            <a:ext cx="17859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sp>
        <p:nvSpPr>
          <p:cNvPr id="2054" name="ZoneTexte 5"/>
          <p:cNvSpPr txBox="1">
            <a:spLocks noChangeArrowheads="1"/>
          </p:cNvSpPr>
          <p:nvPr/>
        </p:nvSpPr>
        <p:spPr bwMode="auto">
          <a:xfrm>
            <a:off x="285750" y="5857875"/>
            <a:ext cx="2500313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 dirty="0">
                <a:solidFill>
                  <a:srgbClr val="FFFF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 dirty="0">
                <a:solidFill>
                  <a:srgbClr val="FFFF00"/>
                </a:solidFill>
                <a:latin typeface="Calibri" pitchFamily="34" charset="0"/>
              </a:rPr>
              <a:t>Michel</a:t>
            </a:r>
          </a:p>
        </p:txBody>
      </p:sp>
      <p:pic>
        <p:nvPicPr>
          <p:cNvPr id="2055" name="Image 6" descr="drapeau52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500188" y="6286500"/>
            <a:ext cx="538162" cy="39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humour tango.wav">
            <a:hlinkClick r:id="" action="ppaction://media"/>
          </p:cNvPr>
          <p:cNvPicPr>
            <a:picLocks noRot="1" noChangeAspect="1"/>
          </p:cNvPicPr>
          <p:nvPr>
            <a:wavAudioFile r:embed="rId1" name="humour tango.wav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4977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746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Image 2" descr="13874991565999372452b38e946b27c_0000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8350" y="0"/>
            <a:ext cx="4565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h7C57784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comment conduire une toilett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53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h47C2114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explainthisimage-com-ada3e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94200" y="0"/>
            <a:ext cx="4749800" cy="767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2" descr="h1B6FAB1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3561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ZoneTexte 8"/>
          <p:cNvSpPr txBox="1">
            <a:spLocks noChangeArrowheads="1"/>
          </p:cNvSpPr>
          <p:nvPr/>
        </p:nvSpPr>
        <p:spPr bwMode="auto">
          <a:xfrm>
            <a:off x="1116013" y="2133600"/>
            <a:ext cx="647700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h46CDD5F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h990422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ZoneTexte 2"/>
          <p:cNvSpPr txBox="1">
            <a:spLocks noChangeArrowheads="1"/>
          </p:cNvSpPr>
          <p:nvPr/>
        </p:nvSpPr>
        <p:spPr bwMode="auto">
          <a:xfrm>
            <a:off x="3348038" y="3429000"/>
            <a:ext cx="647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h2C79817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00563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Image 2" descr="h3FC07EA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h729B44B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hDA05EE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ZoneTexte 2"/>
          <p:cNvSpPr txBox="1">
            <a:spLocks noChangeArrowheads="1"/>
          </p:cNvSpPr>
          <p:nvPr/>
        </p:nvSpPr>
        <p:spPr bwMode="auto">
          <a:xfrm>
            <a:off x="4067175" y="1916113"/>
            <a:ext cx="649288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h22CD70A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03250"/>
            <a:ext cx="9144000" cy="828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h6A6D831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84663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2" descr="h722B40E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81500" y="0"/>
            <a:ext cx="47625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ZoneTexte 3"/>
          <p:cNvSpPr txBox="1">
            <a:spLocks noChangeArrowheads="1"/>
          </p:cNvSpPr>
          <p:nvPr/>
        </p:nvSpPr>
        <p:spPr bwMode="auto">
          <a:xfrm>
            <a:off x="6156325" y="3933825"/>
            <a:ext cx="647700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hB904329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179513"/>
            <a:ext cx="9144000" cy="803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ZoneTexte 2"/>
          <p:cNvSpPr txBox="1">
            <a:spLocks noChangeArrowheads="1"/>
          </p:cNvSpPr>
          <p:nvPr/>
        </p:nvSpPr>
        <p:spPr bwMode="auto">
          <a:xfrm>
            <a:off x="4140200" y="476250"/>
            <a:ext cx="647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hB22BBB6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ZoneTexte 2"/>
          <p:cNvSpPr txBox="1">
            <a:spLocks noChangeArrowheads="1"/>
          </p:cNvSpPr>
          <p:nvPr/>
        </p:nvSpPr>
        <p:spPr bwMode="auto">
          <a:xfrm>
            <a:off x="4572000" y="3141663"/>
            <a:ext cx="647700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voituredecapotableparaplui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373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3" descr="hF824AD7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h7261CF5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0"/>
            <a:ext cx="9251950" cy="730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ZoneTexte 2"/>
          <p:cNvSpPr txBox="1">
            <a:spLocks noChangeArrowheads="1"/>
          </p:cNvSpPr>
          <p:nvPr/>
        </p:nvSpPr>
        <p:spPr bwMode="auto">
          <a:xfrm>
            <a:off x="5651500" y="404813"/>
            <a:ext cx="27368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Stairway to heaven???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hC5FF2DD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ZoneTexte 3"/>
          <p:cNvSpPr txBox="1">
            <a:spLocks noChangeArrowheads="1"/>
          </p:cNvSpPr>
          <p:nvPr/>
        </p:nvSpPr>
        <p:spPr bwMode="auto">
          <a:xfrm>
            <a:off x="4787900" y="1700213"/>
            <a:ext cx="647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hB84FCA7C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95775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755650" y="2997200"/>
            <a:ext cx="2808288" cy="1446213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4400" b="1" dirty="0">
                <a:solidFill>
                  <a:schemeClr val="bg1"/>
                </a:solidFill>
                <a:latin typeface="+mn-lt"/>
                <a:cs typeface="+mn-cs"/>
              </a:rPr>
              <a:t>Paresse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4400" b="1" dirty="0">
                <a:solidFill>
                  <a:schemeClr val="bg1"/>
                </a:solidFill>
                <a:latin typeface="+mn-lt"/>
                <a:cs typeface="+mn-cs"/>
              </a:rPr>
              <a:t>Niveau 62</a:t>
            </a:r>
          </a:p>
        </p:txBody>
      </p:sp>
      <p:pic>
        <p:nvPicPr>
          <p:cNvPr id="20484" name="Image 3" descr="h98923EB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0"/>
            <a:ext cx="4787900" cy="697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hC98D2A0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h34249FD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0"/>
            <a:ext cx="6697662" cy="722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hF7BB32C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hCD3DB6C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hAE2A06F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0"/>
            <a:ext cx="6264275" cy="709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Flèche vers le haut 2"/>
          <p:cNvSpPr/>
          <p:nvPr/>
        </p:nvSpPr>
        <p:spPr>
          <a:xfrm rot="1616293" flipH="1">
            <a:off x="2489200" y="3732213"/>
            <a:ext cx="242888" cy="720725"/>
          </a:xfrm>
          <a:prstGeom prst="upArrow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4" name="Flèche vers le haut 3"/>
          <p:cNvSpPr/>
          <p:nvPr/>
        </p:nvSpPr>
        <p:spPr>
          <a:xfrm rot="8005425" flipH="1">
            <a:off x="4594226" y="1439862"/>
            <a:ext cx="241300" cy="720725"/>
          </a:xfrm>
          <a:prstGeom prst="upArrow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  <p:sp>
        <p:nvSpPr>
          <p:cNvPr id="25605" name="ZoneTexte 4"/>
          <p:cNvSpPr txBox="1">
            <a:spLocks noChangeArrowheads="1"/>
          </p:cNvSpPr>
          <p:nvPr/>
        </p:nvSpPr>
        <p:spPr bwMode="auto">
          <a:xfrm>
            <a:off x="5364163" y="3500438"/>
            <a:ext cx="647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hA0D6C65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3350" y="0"/>
            <a:ext cx="6337300" cy="750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ZoneTexte 2"/>
          <p:cNvSpPr txBox="1">
            <a:spLocks noChangeArrowheads="1"/>
          </p:cNvSpPr>
          <p:nvPr/>
        </p:nvSpPr>
        <p:spPr bwMode="auto">
          <a:xfrm>
            <a:off x="5076825" y="1412875"/>
            <a:ext cx="647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hF336536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h7934558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00563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ZoneTexte 2"/>
          <p:cNvSpPr txBox="1">
            <a:spLocks noChangeArrowheads="1"/>
          </p:cNvSpPr>
          <p:nvPr/>
        </p:nvSpPr>
        <p:spPr bwMode="auto">
          <a:xfrm>
            <a:off x="2195513" y="3068638"/>
            <a:ext cx="647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  <p:pic>
        <p:nvPicPr>
          <p:cNvPr id="28676" name="Image 3" descr="hE155EBA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ZoneTexte 4"/>
          <p:cNvSpPr txBox="1">
            <a:spLocks noChangeArrowheads="1"/>
          </p:cNvSpPr>
          <p:nvPr/>
        </p:nvSpPr>
        <p:spPr bwMode="auto">
          <a:xfrm>
            <a:off x="7092950" y="3213100"/>
            <a:ext cx="647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8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Sans titre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hF9FE63F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hFCE19FA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835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ZoneTexte 2"/>
          <p:cNvSpPr txBox="1">
            <a:spLocks noChangeArrowheads="1"/>
          </p:cNvSpPr>
          <p:nvPr/>
        </p:nvSpPr>
        <p:spPr bwMode="auto">
          <a:xfrm>
            <a:off x="3563938" y="3068638"/>
            <a:ext cx="647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hCC5DA63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hA82D412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27538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ZoneTexte 2"/>
          <p:cNvSpPr txBox="1">
            <a:spLocks noChangeArrowheads="1"/>
          </p:cNvSpPr>
          <p:nvPr/>
        </p:nvSpPr>
        <p:spPr bwMode="auto">
          <a:xfrm>
            <a:off x="2124075" y="2276475"/>
            <a:ext cx="647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  <p:pic>
        <p:nvPicPr>
          <p:cNvPr id="33796" name="Image 3" descr="hC4123F3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7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Sans titre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ZoneTexte 2"/>
          <p:cNvSpPr txBox="1">
            <a:spLocks noChangeArrowheads="1"/>
          </p:cNvSpPr>
          <p:nvPr/>
        </p:nvSpPr>
        <p:spPr bwMode="auto">
          <a:xfrm>
            <a:off x="2700338" y="2420938"/>
            <a:ext cx="647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2" descr="hD0698A7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84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ZoneTexte 3"/>
          <p:cNvSpPr txBox="1">
            <a:spLocks noChangeArrowheads="1"/>
          </p:cNvSpPr>
          <p:nvPr/>
        </p:nvSpPr>
        <p:spPr bwMode="auto">
          <a:xfrm>
            <a:off x="2124075" y="1268413"/>
            <a:ext cx="647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  <p:pic>
        <p:nvPicPr>
          <p:cNvPr id="35844" name="Image 4" descr="hF2A47E3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81500" y="0"/>
            <a:ext cx="47625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5" name="ZoneTexte 5"/>
          <p:cNvSpPr txBox="1">
            <a:spLocks noChangeArrowheads="1"/>
          </p:cNvSpPr>
          <p:nvPr/>
        </p:nvSpPr>
        <p:spPr bwMode="auto">
          <a:xfrm>
            <a:off x="6732588" y="2205038"/>
            <a:ext cx="6477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8000" b="1">
                <a:solidFill>
                  <a:srgbClr val="FF0000"/>
                </a:solidFill>
                <a:latin typeface="Calibri" pitchFamily="34" charset="0"/>
              </a:rPr>
              <a:t>?</a:t>
            </a:r>
          </a:p>
        </p:txBody>
      </p:sp>
    </p:spTree>
  </p:cSld>
  <p:clrMapOvr>
    <a:masterClrMapping/>
  </p:clrMapOvr>
  <p:transition spd="slow" advClick="0" advTm="6000">
    <p:diamond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hBA63155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hFE85431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00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Image 2" descr="hF212D8B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3588" y="0"/>
            <a:ext cx="45704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diamond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Sans tit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special_rentree_scolai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356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Image 2" descr="insolite00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9940" name="Groupe 5"/>
          <p:cNvGrpSpPr>
            <a:grpSpLocks/>
          </p:cNvGrpSpPr>
          <p:nvPr/>
        </p:nvGrpSpPr>
        <p:grpSpPr bwMode="auto">
          <a:xfrm>
            <a:off x="1042988" y="476250"/>
            <a:ext cx="2520950" cy="792163"/>
            <a:chOff x="1043608" y="476672"/>
            <a:chExt cx="2520280" cy="792088"/>
          </a:xfrm>
        </p:grpSpPr>
        <p:sp>
          <p:nvSpPr>
            <p:cNvPr id="39941" name="ZoneTexte 3"/>
            <p:cNvSpPr txBox="1">
              <a:spLocks noChangeArrowheads="1"/>
            </p:cNvSpPr>
            <p:nvPr/>
          </p:nvSpPr>
          <p:spPr bwMode="auto">
            <a:xfrm>
              <a:off x="1043608" y="476672"/>
              <a:ext cx="2520280" cy="461665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fr-CA" sz="2400" b="1">
                  <a:solidFill>
                    <a:schemeClr val="bg1"/>
                  </a:solidFill>
                  <a:latin typeface="Calibri" pitchFamily="34" charset="0"/>
                </a:rPr>
                <a:t>Retour à l’école</a:t>
              </a:r>
            </a:p>
          </p:txBody>
        </p:sp>
        <p:sp>
          <p:nvSpPr>
            <p:cNvPr id="5" name="Flèche vers le bas 4"/>
            <p:cNvSpPr/>
            <p:nvPr/>
          </p:nvSpPr>
          <p:spPr>
            <a:xfrm>
              <a:off x="2051402" y="908431"/>
              <a:ext cx="431685" cy="360329"/>
            </a:xfrm>
            <a:prstGeom prst="downArrow">
              <a:avLst/>
            </a:prstGeom>
            <a:solidFill>
              <a:schemeClr val="tx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fr-CA"/>
            </a:p>
          </p:txBody>
        </p:sp>
      </p:grpSp>
    </p:spTree>
  </p:cSld>
  <p:clrMapOvr>
    <a:masterClrMapping/>
  </p:clrMapOvr>
  <p:transition spd="slow" advClick="0" advTm="8000">
    <p:diamond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hB2C31F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Sans titre 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0"/>
            <a:ext cx="748982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Sans titre 5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Image 2" descr="Sans titre 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0"/>
            <a:ext cx="44275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h10EB154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47713"/>
            <a:ext cx="9144000" cy="8867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amond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h9521D0C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380288" y="549275"/>
            <a:ext cx="136842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800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4.44444E-6 7.40741E-7 L -0.5552 0.5169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" y="2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2</TotalTime>
  <Words>52</Words>
  <Application>Microsoft Office PowerPoint</Application>
  <PresentationFormat>Presentación en pantalla (4:3)</PresentationFormat>
  <Paragraphs>27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2015-11-30T10:03:11Z</dcterms:created>
  <dcterms:modified xsi:type="dcterms:W3CDTF">2015-11-30T10:05:35Z</dcterms:modified>
</cp:coreProperties>
</file>