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3"/>
  </p:notesMasterIdLst>
  <p:sldIdLst>
    <p:sldId id="256" r:id="rId3"/>
    <p:sldId id="304" r:id="rId4"/>
    <p:sldId id="305" r:id="rId5"/>
    <p:sldId id="300" r:id="rId6"/>
    <p:sldId id="257" r:id="rId7"/>
    <p:sldId id="258" r:id="rId8"/>
    <p:sldId id="262" r:id="rId9"/>
    <p:sldId id="264" r:id="rId10"/>
    <p:sldId id="266" r:id="rId11"/>
    <p:sldId id="268" r:id="rId12"/>
    <p:sldId id="270" r:id="rId13"/>
    <p:sldId id="272" r:id="rId14"/>
    <p:sldId id="273" r:id="rId15"/>
    <p:sldId id="275" r:id="rId16"/>
    <p:sldId id="277" r:id="rId17"/>
    <p:sldId id="278" r:id="rId18"/>
    <p:sldId id="279" r:id="rId19"/>
    <p:sldId id="280" r:id="rId20"/>
    <p:sldId id="282" r:id="rId21"/>
    <p:sldId id="283" r:id="rId22"/>
    <p:sldId id="285" r:id="rId23"/>
    <p:sldId id="287" r:id="rId24"/>
    <p:sldId id="289" r:id="rId25"/>
    <p:sldId id="290" r:id="rId26"/>
    <p:sldId id="292" r:id="rId27"/>
    <p:sldId id="294" r:id="rId28"/>
    <p:sldId id="302" r:id="rId29"/>
    <p:sldId id="301" r:id="rId30"/>
    <p:sldId id="303" r:id="rId31"/>
    <p:sldId id="306" r:id="rId32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CJymTElzwjMdvTZ5srokw" hashData="ORQjbeOEaPAt+LmVqoCXIU1XS8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40" autoAdjust="0"/>
    <p:restoredTop sz="94683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A172153-D39F-49DC-9864-F9895C019A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2C6F1A-8308-4F96-A327-66D24A7A4527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4BC36E1-F887-44CA-BE0B-181928084F3F}" type="slidenum">
              <a:rPr lang="en-US" sz="1200"/>
              <a:pPr algn="r"/>
              <a:t>2</a:t>
            </a:fld>
            <a:endParaRPr lang="en-US" sz="1200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CC4EA01-78C4-4CF7-B3C8-BCBDCB7E803D}" type="slidenum">
              <a:rPr lang="en-US" sz="1200"/>
              <a:pPr algn="r"/>
              <a:t>3</a:t>
            </a:fld>
            <a:endParaRPr lang="en-US" sz="1200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579375-3E58-4150-8C3D-D5E1B5D24C6B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F1E85E-2F5F-4767-93B7-F65802708571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0F5CBB-86F1-4E9A-935B-FCAB543A7DA0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75F4C8-63DF-47B0-95CE-A8792DC93A2D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3F50A2-FB57-4BBF-83D0-F9E3D7890B7F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95B64A-0AF1-4D6D-87B6-8B98306899C6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27FB91-590E-408F-BE42-1520AC1E2554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37C1C6-6820-4FC5-8E19-8E3153BA49BF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CAA4B4-CCEF-4792-A168-774903820190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5ADA70-BD9F-489E-97C1-57CE49A1C842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B7A88E-2674-487B-AA80-59322548AAAA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B407BA-6ADD-4CE2-A5A0-297722056440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A5B050-7721-4A9B-B463-113F8D0112D6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AD93804-6DD6-41B1-8D19-0FE6056BC732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AF2BAE-0ED8-4605-8364-F98C2440D215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A440F1-47DF-4183-A711-0F2CE149F60F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61A457-5FCA-48D9-B264-EBABF0C22075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6346B4-864C-4D66-9E4B-47FF9495A421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A7E1DA-B18D-4F7C-8D35-66FD9B947B7D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47BE5C-22D8-4E21-9F5E-7A13EBF854B3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21C444-EEB1-4C1A-BD9A-A523A7EBD6B5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142992-2937-44A3-9950-7FBF5A4FFC6F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04F0D6-AA2D-4BC8-8806-7155F0D8AB5D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0911E8-6C57-4104-B9FB-BD780C18A4B4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D233D-FDEE-4E68-B84B-01E51AD18576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advTm="8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3F471-1776-4C93-8263-5B795274958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advTm="8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0EC3C-456A-4084-9889-0C3BF1AF8F2C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advTm="8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ACC1E-F7DF-4297-8561-C6ADEBEC919D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advTm="8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BB4B4-7961-4432-9FB4-527CDF972486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advTm="8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44BB0-511C-4A69-AA50-AD716906FCA1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advTm="8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274D6-63E8-4F67-8079-FF0F36AB024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advTm="8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A737F-A3F4-4AB6-8092-B9542509B905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advTm="8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AE320-6CA3-4AC8-B8B7-457C247CD3DF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advTm="8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806C1-EB0C-4AEF-BAE7-158C67F3E7DC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advTm="8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1504E-AD00-4EF0-89BD-8BE64D27EA16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advTm="8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95A1752-D0CC-4D0E-8A89-06E517B1758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8000">
    <p:split orient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132138" y="4530725"/>
            <a:ext cx="5761037" cy="8302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s-ES" sz="4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No son los móviles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67544" y="404664"/>
            <a:ext cx="6192688" cy="923330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300000" lon="0" rev="0"/>
            </a:camera>
            <a:lightRig rig="soft" dir="tl">
              <a:rot lat="0" lon="0" rev="0"/>
            </a:lightRig>
          </a:scene3d>
          <a:sp3d>
            <a:bevelT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Queridos Amigos</a:t>
            </a:r>
            <a:endParaRPr lang="es-E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" accel="100000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5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59768" y="595834"/>
            <a:ext cx="595547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Rockwell Extra Bold" pitchFamily="18" charset="0"/>
              </a:rPr>
              <a:t>Ni las radios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566982" y="4797152"/>
            <a:ext cx="509652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i="1" spc="30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oper Black" pitchFamily="18" charset="0"/>
              </a:rPr>
              <a:t>NI  LOS  GPS</a:t>
            </a:r>
          </a:p>
        </p:txBody>
      </p:sp>
    </p:spTree>
  </p:cSld>
  <p:clrMapOvr>
    <a:masterClrMapping/>
  </p:clrMapOvr>
  <p:transition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WordArt 4"/>
          <p:cNvSpPr>
            <a:spLocks noChangeArrowheads="1" noChangeShapeType="1" noTextEdit="1"/>
          </p:cNvSpPr>
          <p:nvPr/>
        </p:nvSpPr>
        <p:spPr bwMode="auto">
          <a:xfrm>
            <a:off x="642938" y="4786313"/>
            <a:ext cx="7458075" cy="11572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aettenschweiler"/>
              </a:rPr>
              <a:t>Pretty Woman!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79512" y="260648"/>
            <a:ext cx="6143028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40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principal motivo</a:t>
            </a:r>
          </a:p>
          <a:p>
            <a:pPr algn="ctr">
              <a:defRPr/>
            </a:pPr>
            <a:r>
              <a:rPr lang="es-ES" sz="40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tantos accidentes es:</a:t>
            </a:r>
          </a:p>
        </p:txBody>
      </p:sp>
    </p:spTree>
  </p:cSld>
  <p:clrMapOvr>
    <a:masterClrMapping/>
  </p:clrMapOvr>
  <p:transition advTm="12000">
    <p:wheel spokes="1"/>
    <p:sndAc>
      <p:stSnd loop="1">
        <p:snd r:embed="rId3" name="Pretty wom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3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67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97400" y="0"/>
            <a:ext cx="4546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5" descr="0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02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0413" y="0"/>
            <a:ext cx="4573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ATT000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0"/>
            <a:ext cx="4071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6" descr="ATT0001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46688" y="0"/>
            <a:ext cx="328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3038" y="0"/>
            <a:ext cx="51609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4" descr="14"/>
          <p:cNvPicPr>
            <a:picLocks noChangeAspect="1" noChangeArrowheads="1"/>
          </p:cNvPicPr>
          <p:nvPr/>
        </p:nvPicPr>
        <p:blipFill>
          <a:blip r:embed="rId4"/>
          <a:srcRect l="4968" r="8635"/>
          <a:stretch>
            <a:fillRect/>
          </a:stretch>
        </p:blipFill>
        <p:spPr bwMode="auto">
          <a:xfrm>
            <a:off x="220663" y="0"/>
            <a:ext cx="3824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184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59450" y="0"/>
            <a:ext cx="338455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6763" y="0"/>
            <a:ext cx="4567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 descr="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691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48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 descr="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99025" y="0"/>
            <a:ext cx="424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88" y="0"/>
            <a:ext cx="3635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5" descr="ATT0001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3" y="0"/>
            <a:ext cx="39290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ATT0000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57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 descr="ATT0000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88" y="0"/>
            <a:ext cx="285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6" descr="ATT00009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88" y="0"/>
            <a:ext cx="4429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00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 descr="2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0"/>
            <a:ext cx="6877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964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0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0"/>
            <a:ext cx="4140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8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4" descr="3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0"/>
            <a:ext cx="39957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9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4" descr="3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6675" y="0"/>
            <a:ext cx="3997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25" y="238125"/>
            <a:ext cx="9858375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2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4" descr="4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363" y="0"/>
            <a:ext cx="42116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ATT00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14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2" descr="ATT000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50" y="0"/>
            <a:ext cx="3500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3" descr="ATT0000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688" y="0"/>
            <a:ext cx="2500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6" descr="ATT000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2" descr="3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00" y="0"/>
            <a:ext cx="4945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5" descr="ATT0000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75" y="0"/>
            <a:ext cx="3500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7" y="404664"/>
            <a:ext cx="8748464" cy="1077218"/>
          </a:xfrm>
          <a:prstGeom prst="rect">
            <a:avLst/>
          </a:prstGeom>
          <a:noFill/>
          <a:scene3d>
            <a:camera prst="orthographicFront"/>
            <a:lightRig rig="glow" dir="tl">
              <a:rot lat="0" lon="0" rev="5400000"/>
            </a:lightRig>
          </a:scene3d>
          <a:sp3d>
            <a:bevelT/>
          </a:sp3d>
        </p:spPr>
        <p:txBody>
          <a:bodyPr>
            <a:spAutoFit/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32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Estoy solicitando un subsidio del Gobierno, para estudiar mas a fondo este problema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2420888"/>
            <a:ext cx="8748464" cy="1138773"/>
          </a:xfrm>
          <a:prstGeom prst="rect">
            <a:avLst/>
          </a:prstGeom>
          <a:noFill/>
          <a:scene3d>
            <a:camera prst="orthographicFront"/>
            <a:lightRig rig="glow" dir="tl">
              <a:rot lat="0" lon="0" rev="5400000"/>
            </a:lightRig>
          </a:scene3d>
          <a:sp3d>
            <a:bevelT/>
          </a:sp3d>
        </p:spPr>
        <p:txBody>
          <a:bodyPr>
            <a:spAutoFit/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400" b="1" dirty="0">
                <a:solidFill>
                  <a:srgbClr val="FFFF00"/>
                </a:solidFill>
              </a:rPr>
              <a:t>¡¡ Me daré por contento si soy capaz de </a:t>
            </a:r>
          </a:p>
          <a:p>
            <a:pPr algn="ctr">
              <a:defRPr/>
            </a:pPr>
            <a:r>
              <a:rPr lang="en-US" sz="3400" b="1" dirty="0">
                <a:solidFill>
                  <a:srgbClr val="FFFF00"/>
                </a:solidFill>
              </a:rPr>
              <a:t>salvar aunque sea una sola vida !!</a:t>
            </a:r>
            <a:endParaRPr lang="en-IN" sz="3400" b="1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13259" y="5232975"/>
            <a:ext cx="2243117" cy="1015663"/>
          </a:xfrm>
          <a:prstGeom prst="rect">
            <a:avLst/>
          </a:prstGeom>
          <a:noFill/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metal">
            <a:bevelT w="127000" h="508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60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E l i</a:t>
            </a:r>
            <a:endParaRPr lang="es-ES" sz="60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7" name="6 Almacenamiento de acceso directo"/>
          <p:cNvSpPr/>
          <p:nvPr/>
        </p:nvSpPr>
        <p:spPr>
          <a:xfrm>
            <a:off x="7812088" y="5445125"/>
            <a:ext cx="144462" cy="79375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tty Woma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adrícul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Pretty Woman</Template>
  <TotalTime>5</TotalTime>
  <Words>99</Words>
  <Application>Microsoft Office PowerPoint</Application>
  <PresentationFormat>Presentación en pantalla (4:3)</PresentationFormat>
  <Paragraphs>40</Paragraphs>
  <Slides>30</Slides>
  <Notes>27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5" baseType="lpstr">
      <vt:lpstr>Arial</vt:lpstr>
      <vt:lpstr>Franklin Gothic Medium</vt:lpstr>
      <vt:lpstr>Aharoni</vt:lpstr>
      <vt:lpstr>Pretty Woman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2016-04-15T17:39:37Z</dcterms:created>
  <dcterms:modified xsi:type="dcterms:W3CDTF">2016-04-15T17:45:34Z</dcterms:modified>
</cp:coreProperties>
</file>