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50" r:id="rId2"/>
    <p:sldMasterId id="2147483673" r:id="rId3"/>
  </p:sldMasterIdLst>
  <p:sldIdLst>
    <p:sldId id="314" r:id="rId4"/>
    <p:sldId id="309" r:id="rId5"/>
    <p:sldId id="259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5" r:id="rId18"/>
    <p:sldId id="277" r:id="rId19"/>
    <p:sldId id="278" r:id="rId20"/>
    <p:sldId id="279" r:id="rId21"/>
    <p:sldId id="280" r:id="rId22"/>
    <p:sldId id="282" r:id="rId23"/>
    <p:sldId id="283" r:id="rId24"/>
    <p:sldId id="284" r:id="rId25"/>
    <p:sldId id="315" r:id="rId26"/>
  </p:sldIdLst>
  <p:sldSz cx="9144000" cy="6858000" type="screen4x3"/>
  <p:notesSz cx="6858000" cy="9144000"/>
  <p:embeddedFontLst>
    <p:embeddedFont>
      <p:font typeface="宋体" pitchFamily="2" charset="-122"/>
      <p:regular r:id="rId27"/>
    </p:embeddedFon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新細明體" pitchFamily="18" charset="-120"/>
      <p:regular r:id="rId32"/>
    </p:embeddedFont>
    <p:embeddedFont>
      <p:font typeface="Algerian" pitchFamily="82" charset="0"/>
      <p:regular r:id="rId33"/>
    </p:embeddedFont>
    <p:embeddedFont>
      <p:font typeface="Verdana" pitchFamily="34" charset="0"/>
      <p:regular r:id="rId34"/>
      <p:bold r:id="rId35"/>
      <p:italic r:id="rId36"/>
      <p:boldItalic r:id="rId37"/>
    </p:embeddedFont>
    <p:embeddedFont>
      <p:font typeface="Blackadder ITC" pitchFamily="82" charset="0"/>
      <p:regular r:id="rId38"/>
    </p:embeddedFont>
    <p:embeddedFont>
      <p:font typeface="Kristen ITC" pitchFamily="66" charset="0"/>
      <p:regular r:id="rId39"/>
    </p:embeddedFont>
  </p:embeddedFontLst>
  <p:photoAlbum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modifyVerifier cryptProviderType="rsaFull" cryptAlgorithmClass="hash" cryptAlgorithmType="typeAny" cryptAlgorithmSid="4" spinCount="100000" saltData="oCoyUCDWU0lT7eYsT+fPmg==" hashData="WPJHTY4gQ8Ssoe4U8MLdhms2OR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schemeClr val="tx1"/>
    </p:penClr>
  </p:showPr>
  <p:clrMru>
    <a:srgbClr val="CC0000"/>
    <a:srgbClr val="FF0000"/>
    <a:srgbClr val="D60093"/>
    <a:srgbClr val="FFFF00"/>
    <a:srgbClr val="0033CC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7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13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font" Target="fonts/font8.fntdata"/><Relationship Id="rId42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3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5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4D840-1E06-48AA-8AC1-92E381BF2809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D482D-3702-4972-85ED-98C40EB3EC74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6AED0-584C-4CEF-BEE6-E3127100B077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A8B9B-ECE3-4B66-BB3F-B225B1DB247E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885F8-DBB7-4706-8739-DBA607701A81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454E7-FB8E-4ADD-A48B-758AE4840C12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B31E6-9D3C-45D7-B5F5-42C450D6FB46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93571-57E1-403F-B145-434FA6EBE232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A8816-D586-4DB3-91C2-A43D29F14685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83D65-612B-40AB-A7FA-D370F64C92C1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4F60E-DAA7-4AA6-9BA0-E82D9F596B0F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6451A-1022-4BA3-A43B-AA60AEFF9071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9DFEE-61C0-4C49-BE4E-6163F55CFA4A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0D2F5-5F84-44D8-9B30-7DB63371A1EF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0C16E-B641-4430-B17B-A5E2BFB0ED1A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56504-0CF0-44E8-A192-D424A74BAC57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CF60B-E9BF-4DD9-A577-11244BD76050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7C1AE-C345-4142-8ADF-D8D519E18BBB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809E5-6AF0-4161-A52D-4A9925274437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87F54-4805-4762-8B6A-7BC21B30461C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E6BFC-32F9-4FA4-AC18-6BD5EC396AFB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7677B-7B19-4417-BD15-2396B00DE4A7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单击此处编辑母版文本样式</a:t>
            </a:r>
          </a:p>
          <a:p>
            <a:pPr lvl="1"/>
            <a:r>
              <a:rPr lang="pl-PL" altLang="en-US" smtClean="0"/>
              <a:t>第二级</a:t>
            </a:r>
          </a:p>
          <a:p>
            <a:pPr lvl="2"/>
            <a:r>
              <a:rPr lang="pl-PL" altLang="en-US" smtClean="0"/>
              <a:t>第三级</a:t>
            </a:r>
          </a:p>
          <a:p>
            <a:pPr lvl="3"/>
            <a:r>
              <a:rPr lang="pl-PL" altLang="en-US" smtClean="0"/>
              <a:t>第四级</a:t>
            </a:r>
          </a:p>
          <a:p>
            <a:pPr lvl="4"/>
            <a:r>
              <a:rPr lang="pl-PL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1FE75135-AA59-4D01-94EA-618FFC19C1E3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单击此处编辑母版标题样式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单击此处编辑母版文本样式</a:t>
            </a:r>
          </a:p>
          <a:p>
            <a:pPr lvl="1"/>
            <a:r>
              <a:rPr lang="pl-PL" altLang="en-US" smtClean="0"/>
              <a:t>第二级</a:t>
            </a:r>
          </a:p>
          <a:p>
            <a:pPr lvl="2"/>
            <a:r>
              <a:rPr lang="pl-PL" altLang="en-US" smtClean="0"/>
              <a:t>第三级</a:t>
            </a:r>
          </a:p>
          <a:p>
            <a:pPr lvl="3"/>
            <a:r>
              <a:rPr lang="pl-PL" altLang="en-US" smtClean="0"/>
              <a:t>第四级</a:t>
            </a:r>
          </a:p>
          <a:p>
            <a:pPr lvl="4"/>
            <a:r>
              <a:rPr lang="pl-PL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5F50526-0217-4383-A264-7B557816581B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http://3.bp.blogspot.com/_MwCq_6Q7mU8/SXx-wGkwwLI/AAAAAAAAEeg/sfR5clBm8qg/s400/A-+Sommelier1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jpeg"/><Relationship Id="rId5" Type="http://schemas.openxmlformats.org/officeDocument/2006/relationships/hyperlink" Target="http://chistesdedoctores.blogspot.com.es/2008/10/20-chistes-de-mdicos-para-curarse-de.html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TW" altLang="zh-TW">
              <a:ea typeface="新細明體" pitchFamily="18" charset="-120"/>
            </a:endParaRPr>
          </a:p>
        </p:txBody>
      </p:sp>
      <p:pic>
        <p:nvPicPr>
          <p:cNvPr id="70659" name="Grafik 6" descr="Bild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6850" y="188913"/>
            <a:ext cx="4848225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5076825" y="188913"/>
            <a:ext cx="4067175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 dirty="0">
                <a:solidFill>
                  <a:srgbClr val="D60093"/>
                </a:solidFill>
                <a:latin typeface="Algerian" pitchFamily="82" charset="0"/>
              </a:rPr>
              <a:t>PORCELANAS  Y CHISTES</a:t>
            </a:r>
          </a:p>
        </p:txBody>
      </p:sp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5292725" y="1900238"/>
            <a:ext cx="3397250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ES" altLang="zh-CN" sz="1900" b="1">
                <a:solidFill>
                  <a:srgbClr val="CC0000"/>
                </a:solidFill>
                <a:latin typeface="Verdana" pitchFamily="34" charset="0"/>
                <a:cs typeface="Times New Roman" pitchFamily="18" charset="0"/>
                <a:hlinkClick r:id="rId5"/>
              </a:rPr>
              <a:t>20 chistes de m</a:t>
            </a:r>
            <a:r>
              <a:rPr lang="es-ES" altLang="zh-CN" sz="1900" b="1">
                <a:solidFill>
                  <a:srgbClr val="CC0000"/>
                </a:solidFill>
                <a:latin typeface="Arial"/>
                <a:cs typeface="Times New Roman" pitchFamily="18" charset="0"/>
                <a:hlinkClick r:id="rId5"/>
              </a:rPr>
              <a:t>é</a:t>
            </a:r>
            <a:r>
              <a:rPr lang="es-ES" altLang="zh-CN" sz="1900" b="1">
                <a:solidFill>
                  <a:srgbClr val="CC0000"/>
                </a:solidFill>
                <a:latin typeface="Verdana" pitchFamily="34" charset="0"/>
                <a:cs typeface="Times New Roman" pitchFamily="18" charset="0"/>
                <a:hlinkClick r:id="rId5"/>
              </a:rPr>
              <a:t>dicos para curarse de risa</a:t>
            </a:r>
            <a:r>
              <a:rPr lang="es-ES" altLang="zh-CN" sz="1900" b="1">
                <a:solidFill>
                  <a:srgbClr val="CC0000"/>
                </a:solidFill>
                <a:latin typeface="Verdana" pitchFamily="34" charset="0"/>
                <a:cs typeface="Times New Roman" pitchFamily="18" charset="0"/>
              </a:rPr>
              <a:t> </a:t>
            </a:r>
            <a:endParaRPr lang="es-ES" altLang="zh-CN" sz="1900" b="1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s-ES" altLang="zh-CN" sz="2800">
              <a:solidFill>
                <a:srgbClr val="FF0000"/>
              </a:solidFill>
            </a:endParaRPr>
          </a:p>
        </p:txBody>
      </p:sp>
      <p:pic>
        <p:nvPicPr>
          <p:cNvPr id="70663" name="BLOGGER_PHOTO_ID_5295246626744484018" descr="http://3.bp.blogspot.com/_MwCq_6Q7mU8/SXx-wGkwwLI/AAAAAAAAEeg/sfR5clBm8qg/s400/A-+Sommelier1.jpg"/>
          <p:cNvPicPr>
            <a:picLocks noChangeAspect="1" noChangeArrowheads="1"/>
          </p:cNvPicPr>
          <p:nvPr/>
        </p:nvPicPr>
        <p:blipFill>
          <a:blip r:embed="rId6" r:link="rId7" cstate="print"/>
          <a:srcRect/>
          <a:stretch>
            <a:fillRect/>
          </a:stretch>
        </p:blipFill>
        <p:spPr bwMode="auto">
          <a:xfrm>
            <a:off x="5545138" y="2787650"/>
            <a:ext cx="2771775" cy="3810000"/>
          </a:xfrm>
          <a:prstGeom prst="rect">
            <a:avLst/>
          </a:prstGeom>
          <a:noFill/>
        </p:spPr>
      </p:pic>
      <p:sp>
        <p:nvSpPr>
          <p:cNvPr id="70664" name="Text Box 8"/>
          <p:cNvSpPr txBox="1">
            <a:spLocks noChangeArrowheads="1"/>
          </p:cNvSpPr>
          <p:nvPr/>
        </p:nvSpPr>
        <p:spPr bwMode="auto">
          <a:xfrm>
            <a:off x="1116013" y="6092825"/>
            <a:ext cx="25923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rgbClr val="D60093"/>
                </a:solidFill>
              </a:rPr>
              <a:t>HACER CLIC</a:t>
            </a:r>
          </a:p>
        </p:txBody>
      </p:sp>
    </p:spTree>
  </p:cSld>
  <p:clrMapOvr>
    <a:masterClrMapping/>
  </p:clrMapOvr>
  <p:transition spd="slow">
    <p:sndAc>
      <p:stSnd loop="1">
        <p:snd r:embed="rId2" name="獨上西樓-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066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7066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1" grpId="0"/>
      <p:bldP spid="7066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 descr="幻灯片32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901825" y="-246063"/>
            <a:ext cx="7065963" cy="301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400"/>
              <a:t/>
            </a:r>
            <a:br>
              <a:rPr lang="es-ES" sz="2400"/>
            </a:br>
            <a:r>
              <a:rPr lang="es-ES" sz="2400"/>
              <a:t>En la consulta dice el doctor:</a:t>
            </a:r>
            <a:br>
              <a:rPr lang="es-ES" sz="2400"/>
            </a:br>
            <a:r>
              <a:rPr lang="es-ES" sz="2400"/>
              <a:t>-Me temo que tiene usted la enfermedad de Tuner.</a:t>
            </a:r>
            <a:br>
              <a:rPr lang="es-ES" sz="2400"/>
            </a:br>
            <a:r>
              <a:rPr lang="es-ES" sz="2400"/>
              <a:t>- ¿Y eso es grave doctor?</a:t>
            </a:r>
            <a:br>
              <a:rPr lang="es-ES" sz="2400"/>
            </a:br>
            <a:r>
              <a:rPr lang="es-ES" sz="2400"/>
              <a:t>-Todavía no lo sabemos Sr. Tuner.</a:t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endParaRPr lang="es-ES" sz="24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41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5123" name="Rectangle 3" descr="幻灯片2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4211638" y="139700"/>
            <a:ext cx="50196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000">
                <a:solidFill>
                  <a:srgbClr val="FF0000"/>
                </a:solidFill>
              </a:rPr>
              <a:t>-Desnúdese.</a:t>
            </a:r>
            <a:br>
              <a:rPr lang="es-ES" sz="2000">
                <a:solidFill>
                  <a:srgbClr val="FF0000"/>
                </a:solidFill>
              </a:rPr>
            </a:br>
            <a:r>
              <a:rPr lang="es-ES" sz="2000">
                <a:solidFill>
                  <a:srgbClr val="FF0000"/>
                </a:solidFill>
              </a:rPr>
              <a:t>- Pero doctor, es que me da vergüenza.</a:t>
            </a:r>
            <a:br>
              <a:rPr lang="es-ES" sz="2000">
                <a:solidFill>
                  <a:srgbClr val="FF0000"/>
                </a:solidFill>
              </a:rPr>
            </a:br>
            <a:r>
              <a:rPr lang="es-ES" sz="2000">
                <a:solidFill>
                  <a:srgbClr val="FF0000"/>
                </a:solidFill>
              </a:rPr>
              <a:t>- Tranquila mujer, apagaré la luz.</a:t>
            </a:r>
            <a:br>
              <a:rPr lang="es-ES" sz="2000">
                <a:solidFill>
                  <a:srgbClr val="FF0000"/>
                </a:solidFill>
              </a:rPr>
            </a:br>
            <a:r>
              <a:rPr lang="es-ES" sz="2000">
                <a:solidFill>
                  <a:srgbClr val="FF0000"/>
                </a:solidFill>
              </a:rPr>
              <a:t>- Esta bien ... ¿Y dónde pongo la ropa Dr.?</a:t>
            </a:r>
            <a:br>
              <a:rPr lang="es-ES" sz="2000">
                <a:solidFill>
                  <a:srgbClr val="FF0000"/>
                </a:solidFill>
              </a:rPr>
            </a:br>
            <a:r>
              <a:rPr lang="es-ES" sz="2000">
                <a:solidFill>
                  <a:srgbClr val="FF0000"/>
                </a:solidFill>
              </a:rPr>
              <a:t>Aquí junto a la mía.</a:t>
            </a:r>
            <a:br>
              <a:rPr lang="es-ES" sz="2000">
                <a:solidFill>
                  <a:srgbClr val="FF0000"/>
                </a:solidFill>
              </a:rPr>
            </a:br>
            <a:r>
              <a:rPr lang="es-ES" sz="2000">
                <a:solidFill>
                  <a:srgbClr val="FF0000"/>
                </a:solidFill>
              </a:rPr>
              <a:t/>
            </a:r>
            <a:br>
              <a:rPr lang="es-ES" sz="2000">
                <a:solidFill>
                  <a:srgbClr val="FF0000"/>
                </a:solidFill>
              </a:rPr>
            </a:br>
            <a:r>
              <a:rPr lang="es-ES" sz="2000">
                <a:solidFill>
                  <a:srgbClr val="FF0000"/>
                </a:solidFill>
              </a:rPr>
              <a:t/>
            </a:r>
            <a:br>
              <a:rPr lang="es-ES" sz="2000">
                <a:solidFill>
                  <a:srgbClr val="FF0000"/>
                </a:solidFill>
              </a:rPr>
            </a:br>
            <a:endParaRPr lang="es-ES" sz="20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51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6147" name="Rectangle 3" descr="幻灯片4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258888" y="1673225"/>
            <a:ext cx="7862887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400"/>
              <a:t>- Doctor, entonces ¿no hay más remedio que operarme?</a:t>
            </a:r>
            <a:br>
              <a:rPr lang="es-ES" sz="2400"/>
            </a:br>
            <a:r>
              <a:rPr lang="es-ES" sz="2400"/>
              <a:t>- Desde luego.</a:t>
            </a:r>
            <a:br>
              <a:rPr lang="es-ES" sz="2400"/>
            </a:br>
            <a:r>
              <a:rPr lang="es-ES" sz="2400"/>
              <a:t>- Pero si no tengo nada!!</a:t>
            </a:r>
            <a:br>
              <a:rPr lang="es-ES" sz="2400"/>
            </a:br>
            <a:r>
              <a:rPr lang="es-ES" sz="2400"/>
              <a:t>- Mejor, así será más fácil la operación.</a:t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endParaRPr lang="es-ES" sz="24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614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7171" name="Rectangle 3" descr="幻灯片5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971550" y="188913"/>
            <a:ext cx="723106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>
                <a:latin typeface="Verdana" pitchFamily="34" charset="0"/>
                <a:cs typeface="Times New Roman" pitchFamily="18" charset="0"/>
              </a:rPr>
              <a:t>Doctor, es que no me decido a operarme.</a:t>
            </a:r>
            <a:br>
              <a:rPr lang="es-ES">
                <a:latin typeface="Verdana" pitchFamily="34" charset="0"/>
                <a:cs typeface="Times New Roman" pitchFamily="18" charset="0"/>
              </a:rPr>
            </a:br>
            <a:r>
              <a:rPr lang="es-ES">
                <a:latin typeface="Verdana" pitchFamily="34" charset="0"/>
                <a:cs typeface="Times New Roman" pitchFamily="18" charset="0"/>
              </a:rPr>
              <a:t>- </a:t>
            </a:r>
            <a:r>
              <a:rPr lang="es-ES">
                <a:latin typeface="Arial"/>
                <a:cs typeface="Times New Roman" pitchFamily="18" charset="0"/>
              </a:rPr>
              <a:t>¿</a:t>
            </a:r>
            <a:r>
              <a:rPr lang="es-ES">
                <a:latin typeface="Verdana" pitchFamily="34" charset="0"/>
                <a:cs typeface="Times New Roman" pitchFamily="18" charset="0"/>
              </a:rPr>
              <a:t>Por que?</a:t>
            </a:r>
            <a:br>
              <a:rPr lang="es-ES">
                <a:latin typeface="Verdana" pitchFamily="34" charset="0"/>
                <a:cs typeface="Times New Roman" pitchFamily="18" charset="0"/>
              </a:rPr>
            </a:br>
            <a:r>
              <a:rPr lang="es-ES">
                <a:latin typeface="Verdana" pitchFamily="34" charset="0"/>
                <a:cs typeface="Times New Roman" pitchFamily="18" charset="0"/>
              </a:rPr>
              <a:t>- Es que es una operaci</a:t>
            </a:r>
            <a:r>
              <a:rPr lang="es-ES">
                <a:latin typeface="Arial"/>
                <a:cs typeface="Times New Roman" pitchFamily="18" charset="0"/>
              </a:rPr>
              <a:t>ó</a:t>
            </a:r>
            <a:r>
              <a:rPr lang="es-ES">
                <a:latin typeface="Verdana" pitchFamily="34" charset="0"/>
                <a:cs typeface="Times New Roman" pitchFamily="18" charset="0"/>
              </a:rPr>
              <a:t>n car</a:t>
            </a:r>
            <a:r>
              <a:rPr lang="es-ES">
                <a:latin typeface="Arial"/>
                <a:cs typeface="Times New Roman" pitchFamily="18" charset="0"/>
              </a:rPr>
              <a:t>í</a:t>
            </a:r>
            <a:r>
              <a:rPr lang="es-ES">
                <a:latin typeface="Verdana" pitchFamily="34" charset="0"/>
                <a:cs typeface="Times New Roman" pitchFamily="18" charset="0"/>
              </a:rPr>
              <a:t>sima.</a:t>
            </a:r>
            <a:br>
              <a:rPr lang="es-ES">
                <a:latin typeface="Verdana" pitchFamily="34" charset="0"/>
                <a:cs typeface="Times New Roman" pitchFamily="18" charset="0"/>
              </a:rPr>
            </a:br>
            <a:r>
              <a:rPr lang="es-ES">
                <a:latin typeface="Verdana" pitchFamily="34" charset="0"/>
                <a:cs typeface="Times New Roman" pitchFamily="18" charset="0"/>
              </a:rPr>
              <a:t>- Y a usted qu</a:t>
            </a:r>
            <a:r>
              <a:rPr lang="es-ES">
                <a:latin typeface="Arial"/>
                <a:cs typeface="Times New Roman" pitchFamily="18" charset="0"/>
              </a:rPr>
              <a:t>é</a:t>
            </a:r>
            <a:r>
              <a:rPr lang="es-ES">
                <a:latin typeface="Verdana" pitchFamily="34" charset="0"/>
                <a:cs typeface="Times New Roman" pitchFamily="18" charset="0"/>
              </a:rPr>
              <a:t> m</a:t>
            </a:r>
            <a:r>
              <a:rPr lang="es-ES">
                <a:latin typeface="Arial"/>
                <a:cs typeface="Times New Roman" pitchFamily="18" charset="0"/>
              </a:rPr>
              <a:t>á</a:t>
            </a:r>
            <a:r>
              <a:rPr lang="es-ES">
                <a:latin typeface="Verdana" pitchFamily="34" charset="0"/>
                <a:cs typeface="Times New Roman" pitchFamily="18" charset="0"/>
              </a:rPr>
              <a:t>s le da, </a:t>
            </a:r>
            <a:r>
              <a:rPr lang="es-ES">
                <a:latin typeface="Arial"/>
                <a:cs typeface="Times New Roman" pitchFamily="18" charset="0"/>
              </a:rPr>
              <a:t>¡¡</a:t>
            </a:r>
            <a:r>
              <a:rPr lang="es-ES">
                <a:latin typeface="Verdana" pitchFamily="34" charset="0"/>
                <a:cs typeface="Times New Roman" pitchFamily="18" charset="0"/>
              </a:rPr>
              <a:t>si la van a pagar sus herederos!!</a:t>
            </a:r>
            <a:br>
              <a:rPr lang="es-ES">
                <a:latin typeface="Verdana" pitchFamily="34" charset="0"/>
                <a:cs typeface="Times New Roman" pitchFamily="18" charset="0"/>
              </a:rPr>
            </a:br>
            <a:r>
              <a:rPr lang="es-ES">
                <a:latin typeface="Verdana" pitchFamily="34" charset="0"/>
                <a:cs typeface="Times New Roman" pitchFamily="18" charset="0"/>
              </a:rPr>
              <a:t/>
            </a:r>
            <a:br>
              <a:rPr lang="es-ES">
                <a:latin typeface="Verdana" pitchFamily="34" charset="0"/>
                <a:cs typeface="Times New Roman" pitchFamily="18" charset="0"/>
              </a:rPr>
            </a:br>
            <a:endParaRPr lang="es-ES">
              <a:latin typeface="Verdana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17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9219" name="Rectangle 3" descr="幻灯片7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38113" y="204788"/>
            <a:ext cx="575945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400"/>
              <a:t>- Doctor, mi hija no se encuentra bien.</a:t>
            </a:r>
            <a:br>
              <a:rPr lang="es-ES" sz="2400"/>
            </a:br>
            <a:r>
              <a:rPr lang="es-ES" sz="2400"/>
              <a:t>- Dígame, ¿su hija esputa y excrementa?</a:t>
            </a:r>
            <a:br>
              <a:rPr lang="es-ES" sz="2400"/>
            </a:br>
            <a:r>
              <a:rPr lang="es-ES" sz="2400"/>
              <a:t>- Mi hija es puta, pero no escarmienta.</a:t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endParaRPr lang="es-ES" sz="24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22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10243" name="Rectangle 3" descr="幻灯片8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611188" y="155575"/>
            <a:ext cx="819467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000"/>
              <a:t>- Doctor, no puedo dormir. Si me echo del lado izquierdo se me sube el</a:t>
            </a:r>
            <a:br>
              <a:rPr lang="es-ES" sz="2000"/>
            </a:br>
            <a:r>
              <a:rPr lang="es-ES" sz="2000"/>
              <a:t>hígado, y si me echo del derecho se me sube el riñón.</a:t>
            </a:r>
            <a:br>
              <a:rPr lang="es-ES" sz="2000"/>
            </a:br>
            <a:r>
              <a:rPr lang="es-ES" sz="2000"/>
              <a:t>- Pues, acuéstese boca arriba.</a:t>
            </a:r>
            <a:br>
              <a:rPr lang="es-ES" sz="2000"/>
            </a:br>
            <a:r>
              <a:rPr lang="es-ES" sz="2000"/>
              <a:t>- Entonces se me sube mi marido.</a:t>
            </a:r>
            <a:br>
              <a:rPr lang="es-ES" sz="2000"/>
            </a:br>
            <a:r>
              <a:rPr lang="es-ES" sz="2000"/>
              <a:t/>
            </a:r>
            <a:br>
              <a:rPr lang="es-ES" sz="2000"/>
            </a:br>
            <a:r>
              <a:rPr lang="es-ES" sz="2000"/>
              <a:t/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024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11267" name="Rectangle 3" descr="幻灯片9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116013" y="133350"/>
            <a:ext cx="578167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400"/>
              <a:t>- Doctor, me tiemblan mucho las manos.</a:t>
            </a:r>
            <a:br>
              <a:rPr lang="es-ES" sz="2400"/>
            </a:br>
            <a:r>
              <a:rPr lang="es-ES" sz="2400"/>
              <a:t>- ¿No será que bebe demasiado alcohol?</a:t>
            </a:r>
            <a:br>
              <a:rPr lang="es-ES" sz="2400"/>
            </a:br>
            <a:r>
              <a:rPr lang="es-ES" sz="2400"/>
              <a:t>- Qué va, ¡¡ si lo derramo casi todo!!</a:t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endParaRPr lang="es-ES" sz="24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2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12291" name="Rectangle 3" descr="幻灯片10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611188" y="250825"/>
            <a:ext cx="81502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400"/>
              <a:t>- Veo que hoy tose usted mejor.</a:t>
            </a:r>
            <a:br>
              <a:rPr lang="es-ES" sz="2400"/>
            </a:br>
            <a:r>
              <a:rPr lang="es-ES" sz="2400"/>
              <a:t>- Sí doctor, es que he estado toda la noche entrenándome.</a:t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endParaRPr lang="es-ES" sz="24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229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13315" name="Rectangle 3" descr="幻灯片11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07950" y="-41275"/>
            <a:ext cx="879157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400"/>
              <a:t>- Doctor, tengo molestias en los gitanales.</a:t>
            </a:r>
            <a:br>
              <a:rPr lang="es-ES" sz="2400"/>
            </a:br>
            <a:r>
              <a:rPr lang="es-ES" sz="2400"/>
              <a:t>- ¿En los gitanales? Querrá usted decir en los genitales.</a:t>
            </a:r>
            <a:br>
              <a:rPr lang="es-ES" sz="2400"/>
            </a:br>
            <a:r>
              <a:rPr lang="es-ES" sz="2400"/>
              <a:t>- No sé, doctor, yo como los veo morenos y con el pelo rizado...</a:t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endParaRPr lang="es-ES" sz="24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33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15363" name="Rectangle 3" descr="幻灯片12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265113" y="169863"/>
            <a:ext cx="80518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000"/>
              <a:t>-Doctor, mi marido ya no es lo que era. ¿Puede usted hacer algo para</a:t>
            </a:r>
            <a:br>
              <a:rPr lang="es-ES" sz="2000"/>
            </a:br>
            <a:r>
              <a:rPr lang="es-ES" sz="2000"/>
              <a:t>dejármelo como un toro?</a:t>
            </a:r>
            <a:br>
              <a:rPr lang="es-ES" sz="2000"/>
            </a:br>
            <a:r>
              <a:rPr lang="es-ES" sz="2000"/>
              <a:t>-Por supuesto, desnúdese y empezamos por los cuernos.</a:t>
            </a:r>
            <a:br>
              <a:rPr lang="es-ES" sz="2000"/>
            </a:br>
            <a:r>
              <a:rPr lang="es-ES" sz="2000"/>
              <a:t/>
            </a:r>
            <a:br>
              <a:rPr lang="es-ES" sz="2000"/>
            </a:br>
            <a:r>
              <a:rPr lang="es-ES" sz="2000"/>
              <a:t/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536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16387" name="Rectangle 3" descr="幻灯片13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5219700" y="115888"/>
            <a:ext cx="38893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ES"/>
              <a:t>- Hay que hacerle un análisis de orina, heces y semen.</a:t>
            </a:r>
            <a:br>
              <a:rPr lang="es-ES"/>
            </a:br>
            <a:r>
              <a:rPr lang="es-ES"/>
              <a:t>-Pues tome usted los calzoncillos, que tengo mucha prisa</a:t>
            </a:r>
            <a:r>
              <a:rPr lang="es-ES" altLang="zh-CN"/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638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17411" name="Rectangle 3" descr="幻灯片14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1258888" y="122238"/>
            <a:ext cx="7234237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/>
              <a:t>- Doctor, ¿cuánto tiempo me queda de vida?</a:t>
            </a:r>
            <a:br>
              <a:rPr lang="es-ES" sz="2800"/>
            </a:br>
            <a:r>
              <a:rPr lang="es-ES" sz="2800"/>
              <a:t>- ... 5, ... 4, ... 3, ... 2, .</a:t>
            </a:r>
            <a:br>
              <a:rPr lang="es-ES" sz="2800"/>
            </a:br>
            <a:r>
              <a:rPr lang="es-ES" sz="2800"/>
              <a:t/>
            </a:r>
            <a:br>
              <a:rPr lang="es-ES" sz="2800"/>
            </a:br>
            <a:r>
              <a:rPr lang="es-ES" sz="2800"/>
              <a:t/>
            </a:r>
            <a:br>
              <a:rPr lang="es-ES" sz="2800"/>
            </a:br>
            <a:endParaRPr lang="es-ES" sz="28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74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19459" name="Rectangle 3" descr="幻灯片16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250825" y="2317750"/>
            <a:ext cx="7770813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000"/>
              <a:t>- Lo siento, le queda poco tiempo de vida, tendrá usted que dejar el</a:t>
            </a:r>
            <a:br>
              <a:rPr lang="es-ES" sz="2000"/>
            </a:br>
            <a:r>
              <a:rPr lang="es-ES" sz="2000"/>
              <a:t>alcohol, el tabaco y el sexo.</a:t>
            </a:r>
            <a:br>
              <a:rPr lang="es-ES" sz="2000"/>
            </a:br>
            <a:r>
              <a:rPr lang="es-ES" sz="2000"/>
              <a:t>-¿Y así viviré más doctor?</a:t>
            </a:r>
            <a:br>
              <a:rPr lang="es-ES" sz="2000"/>
            </a:br>
            <a:r>
              <a:rPr lang="es-ES" sz="2000"/>
              <a:t>-No, pero se le harán los días más largos.</a:t>
            </a:r>
            <a:br>
              <a:rPr lang="es-ES" sz="2000"/>
            </a:br>
            <a:r>
              <a:rPr lang="es-ES" sz="2000"/>
              <a:t/>
            </a:r>
            <a:br>
              <a:rPr lang="es-ES" sz="2000"/>
            </a:br>
            <a:r>
              <a:rPr lang="es-ES" sz="2000"/>
              <a:t/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946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21507" name="Rectangle 3" descr="幻灯片18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900113" y="96838"/>
            <a:ext cx="8007350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/>
              <a:t>- Doctor, ¿cómo ha ido la operación de mi mujer?</a:t>
            </a:r>
            <a:br>
              <a:rPr lang="es-ES" sz="2800"/>
            </a:br>
            <a:r>
              <a:rPr lang="es-ES" sz="2800"/>
              <a:t>- ¿Operación? Pero, ¿no era una autopsia?</a:t>
            </a:r>
            <a:br>
              <a:rPr lang="es-ES" sz="2800"/>
            </a:br>
            <a:r>
              <a:rPr lang="es-ES" sz="2800"/>
              <a:t/>
            </a:r>
            <a:br>
              <a:rPr lang="es-ES" sz="2800"/>
            </a:br>
            <a:r>
              <a:rPr lang="es-ES" sz="2800"/>
              <a:t/>
            </a:r>
            <a:br>
              <a:rPr lang="es-ES" sz="2800"/>
            </a:br>
            <a:endParaRPr lang="es-ES" sz="28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150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22531" name="Rectangle 3" descr="幻灯片20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2765425" y="169863"/>
            <a:ext cx="5529263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/>
              <a:t>- Doctor, vengo a que me osculte.</a:t>
            </a:r>
            <a:br>
              <a:rPr lang="es-ES" sz="2800"/>
            </a:br>
            <a:r>
              <a:rPr lang="es-ES" sz="2800"/>
              <a:t>- Ráspido, en el arsmario.</a:t>
            </a:r>
            <a:br>
              <a:rPr lang="es-ES" sz="2800"/>
            </a:br>
            <a:r>
              <a:rPr lang="es-ES" sz="2800"/>
              <a:t/>
            </a:r>
            <a:br>
              <a:rPr lang="es-ES" sz="2800"/>
            </a:br>
            <a:r>
              <a:rPr lang="es-ES" sz="2800"/>
              <a:t/>
            </a:r>
            <a:br>
              <a:rPr lang="es-ES" sz="2800"/>
            </a:br>
            <a:endParaRPr lang="es-ES" sz="28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253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23555" name="Rectangle 3" descr="幻灯片21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2843213" y="96838"/>
            <a:ext cx="5253037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/>
              <a:t>- Doctor, tengo complejo de fea.</a:t>
            </a:r>
            <a:br>
              <a:rPr lang="es-ES" sz="2800"/>
            </a:br>
            <a:r>
              <a:rPr lang="es-ES" sz="2800"/>
              <a:t>- De complejo nada.</a:t>
            </a:r>
            <a:br>
              <a:rPr lang="es-ES" sz="2800"/>
            </a:br>
            <a:r>
              <a:rPr lang="es-ES" sz="2800"/>
              <a:t/>
            </a:r>
            <a:br>
              <a:rPr lang="es-ES" sz="2800"/>
            </a:br>
            <a:r>
              <a:rPr lang="es-ES" sz="2800"/>
              <a:t/>
            </a:r>
            <a:br>
              <a:rPr lang="es-ES" sz="2800"/>
            </a:br>
            <a:endParaRPr lang="es-ES" sz="28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355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24579" name="Rectangle 3" descr="幻灯片22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1476375" y="179388"/>
            <a:ext cx="67437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400"/>
              <a:t>- Doctor, tengo diarrea mental.</a:t>
            </a:r>
            <a:br>
              <a:rPr lang="es-ES" sz="2400"/>
            </a:br>
            <a:r>
              <a:rPr lang="es-ES" sz="2400"/>
              <a:t>- ¿Y eso?</a:t>
            </a:r>
            <a:br>
              <a:rPr lang="es-ES" sz="2400"/>
            </a:br>
            <a:r>
              <a:rPr lang="es-ES" sz="2400"/>
              <a:t>- Pues, verá usted, cada idea que tengo la cago.</a:t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endParaRPr lang="es-ES" sz="24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458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25603" name="Rectangle 3" descr="幻灯片23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3446463" y="66675"/>
            <a:ext cx="52292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ES" sz="2400"/>
              <a:t>- Su mujer está en las últimas.</a:t>
            </a:r>
            <a:br>
              <a:rPr lang="es-ES" sz="2400"/>
            </a:br>
            <a:r>
              <a:rPr lang="es-ES" sz="2400"/>
              <a:t>- ¿De su enfermedad?</a:t>
            </a:r>
            <a:br>
              <a:rPr lang="es-ES" sz="2400"/>
            </a:br>
            <a:r>
              <a:rPr lang="es-ES" sz="2400"/>
              <a:t>- No de las listas de espera.</a:t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endParaRPr lang="es-ES" sz="24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560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27651" name="Rectangle 3" descr="幻灯片25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4168775" y="333375"/>
            <a:ext cx="486727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ES" sz="2000"/>
              <a:t>- Doctor, ¿qué puedo hacer para que este año mi mujer no se quede</a:t>
            </a:r>
            <a:br>
              <a:rPr lang="es-ES" sz="2000"/>
            </a:br>
            <a:r>
              <a:rPr lang="es-ES" sz="2000"/>
              <a:t>embarazada en vacaciones?</a:t>
            </a:r>
            <a:br>
              <a:rPr lang="es-ES" sz="2000"/>
            </a:br>
            <a:r>
              <a:rPr lang="es-ES" sz="2000"/>
              <a:t>- Llévesela con usted.</a:t>
            </a:r>
            <a:br>
              <a:rPr lang="es-ES" sz="2000"/>
            </a:br>
            <a:r>
              <a:rPr lang="es-ES" sz="2000"/>
              <a:t/>
            </a:r>
            <a:br>
              <a:rPr lang="es-ES" sz="2000"/>
            </a:br>
            <a:r>
              <a:rPr lang="es-ES" sz="2000"/>
              <a:t/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765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28675" name="Rectangle 3" descr="幻灯片26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07950" y="185738"/>
            <a:ext cx="83486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000"/>
              <a:t>En un chequeo médico de empresa:</a:t>
            </a:r>
            <a:br>
              <a:rPr lang="es-ES" sz="2000"/>
            </a:br>
            <a:r>
              <a:rPr lang="es-ES" sz="2000"/>
              <a:t>- Desnúdese señorita.</a:t>
            </a:r>
            <a:br>
              <a:rPr lang="es-ES" sz="2000"/>
            </a:br>
            <a:r>
              <a:rPr lang="es-ES" sz="2000"/>
              <a:t>- ¿Otra vez? Si otro colega suyo me ha reconocido hace cinco minutos y</a:t>
            </a:r>
            <a:br>
              <a:rPr lang="es-ES" sz="2000"/>
            </a:br>
            <a:r>
              <a:rPr lang="es-ES" sz="2000"/>
              <a:t>me ha dicho que estoy estupenda.</a:t>
            </a:r>
            <a:br>
              <a:rPr lang="es-ES" sz="2000"/>
            </a:br>
            <a:r>
              <a:rPr lang="es-ES" sz="2000"/>
              <a:t>- A mí también me lo ha dicho, por eso quiero comprobarlo</a:t>
            </a:r>
            <a:r>
              <a:rPr lang="es-ES" altLang="zh-CN" sz="2000"/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867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29699" name="Rectangle 3" descr="幻灯片27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619250" y="2781300"/>
            <a:ext cx="5400675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600">
                <a:solidFill>
                  <a:srgbClr val="D60093"/>
                </a:solidFill>
                <a:latin typeface="Blackadder ITC" pitchFamily="82" charset="0"/>
              </a:rPr>
              <a:t>FIN</a:t>
            </a: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6372225" y="6021388"/>
            <a:ext cx="266382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0000"/>
                </a:solidFill>
                <a:latin typeface="Blackadder ITC" pitchFamily="82" charset="0"/>
              </a:rPr>
              <a:t>D. Pinto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297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  <p:bldP spid="2970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49-Porcelanas y Chiste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rcelain-Art-from-China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rcelain-Art-from-Chin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rcelain-Art-from-Chin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rcelain-Art-from-Chin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rcelain-Art-from-Chin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rcelain-Art-from-Chin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rcelain-Art-from-Chin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rcelain-Art-from-Chin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rcelain-Art-from-Chin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rcelain-Art-from-Chin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rcelain-Art-from-Chin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rcelain-Art-from-Chin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rcelain-Art-from-Chin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Porcelain-Art-from-Chin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Porcelain-Art-from-Chin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Porcelain-Art-from-Chin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orcelain-Art-from-Chin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orcelain-Art-from-Chin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orcelain-Art-from-Chin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orcelain-Art-from-Chin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orcelain-Art-from-Chin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orcelain-Art-from-Chin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orcelain-Art-from-Chin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orcelain-Art-from-Chin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orcelain-Art-from-Chin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orcelain-Art-from-Chin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orcelain-Art-from-Chin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149-Porcelanas y Chistes</Template>
  <TotalTime>6</TotalTime>
  <Words>237</Words>
  <Application>Microsoft Office PowerPoint</Application>
  <PresentationFormat>Presentación en pantalla (4:3)</PresentationFormat>
  <Paragraphs>27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23</vt:i4>
      </vt:variant>
    </vt:vector>
  </HeadingPairs>
  <TitlesOfParts>
    <vt:vector size="35" baseType="lpstr">
      <vt:lpstr>Arial</vt:lpstr>
      <vt:lpstr>宋体</vt:lpstr>
      <vt:lpstr>Calibri</vt:lpstr>
      <vt:lpstr>新細明體</vt:lpstr>
      <vt:lpstr>Algerian</vt:lpstr>
      <vt:lpstr>Verdana</vt:lpstr>
      <vt:lpstr>Times New Roman</vt:lpstr>
      <vt:lpstr>Blackadder ITC</vt:lpstr>
      <vt:lpstr>Kristen ITC</vt:lpstr>
      <vt:lpstr>149-Porcelanas y Chistes</vt:lpstr>
      <vt:lpstr>2_Porcelain-Art-from-China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/>
  <dc:creator>JOSE LUIS</dc:creator>
  <cp:lastModifiedBy>JOSE LUIS</cp:lastModifiedBy>
  <cp:revision>1</cp:revision>
  <dcterms:created xsi:type="dcterms:W3CDTF">2015-04-06T16:01:07Z</dcterms:created>
  <dcterms:modified xsi:type="dcterms:W3CDTF">2015-04-06T16:07:13Z</dcterms:modified>
  <cp:contentStatus>Endgültig</cp:contentStatus>
</cp:coreProperties>
</file>