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4CBtmtMBjSlrJcxpk/daOA" hashData="ctF2uspsKHVQJsVw0BrF/VUXmB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0606" autoAdjust="0"/>
    <p:restoredTop sz="94660"/>
  </p:normalViewPr>
  <p:slideViewPr>
    <p:cSldViewPr>
      <p:cViewPr>
        <p:scale>
          <a:sx n="79" d="100"/>
          <a:sy n="79" d="100"/>
        </p:scale>
        <p:origin x="-1098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843CE-498B-4002-8B9B-85273D7F4FE2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C408B5-AAAC-48D2-AF26-FAD8FE02C67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9F077-9ADE-4F63-B2FB-6F88D68C82BD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07946-59CB-4C8C-8A17-B9786020583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68627-DDAB-4453-8A55-977C76AC8617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E10E1-450B-40CF-A8A5-D3C225DC7B1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EF063-9C4D-481B-A7C8-FF30A699C206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5A7EC-476B-4B99-A660-C77E02931AF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6E236-AA03-4FAA-92BB-5D04029833A8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EB352-E339-410C-9CC9-79B00423762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DE091-29FC-4614-A143-338D6629901C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50743-7641-43DD-A9F3-871ABD6D4E7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AE807D-6B9F-496A-89D9-E74F4EE490AD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89181-12AB-4B80-B060-D7803C109B7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DE44D-1673-4CEB-AD66-45116CE508CB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D3FA3-18F4-4D72-A4D8-F26AC8EE88B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BF064-CA24-42CD-8394-997DD917AEDC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F9B76-1191-410D-8C11-F533EBAAB5D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17037-4735-4D9B-8F11-CEDA8A42DED2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B9463-8060-4213-8601-A89FB6AFBB8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3194F-CC79-4B30-9688-967E188CCD10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497A7-7DC1-42F6-84B4-24505BE0E26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7476AB-E59A-4B43-9038-8A20E6A35ED0}" type="datetimeFigureOut">
              <a:rPr lang="fr-CA"/>
              <a:pPr>
                <a:defRPr/>
              </a:pPr>
              <a:t>2016-08-11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613E42-9B06-4FE7-A64D-0FF196089E4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fr-CA"/>
          </a:p>
        </p:txBody>
      </p:sp>
      <p:pic>
        <p:nvPicPr>
          <p:cNvPr id="2052" name="Image 3" descr="_3Xl0GlqWB_RSJqN35UAcYzGeT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08050"/>
            <a:ext cx="4500563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4" descr="_IQbA4Kk-XclNuR0FW2x5kQ1Yy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908050"/>
            <a:ext cx="4687888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2627313" y="115888"/>
            <a:ext cx="55451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3600" dirty="0">
                <a:solidFill>
                  <a:srgbClr val="FF0000"/>
                </a:solidFill>
                <a:latin typeface="Algerian" pitchFamily="82" charset="0"/>
              </a:rPr>
              <a:t>Photos </a:t>
            </a:r>
            <a:r>
              <a:rPr lang="en-CA" sz="3600" dirty="0" err="1">
                <a:solidFill>
                  <a:srgbClr val="FF0000"/>
                </a:solidFill>
                <a:latin typeface="Algerian" pitchFamily="82" charset="0"/>
              </a:rPr>
              <a:t>insolites</a:t>
            </a:r>
            <a:endParaRPr lang="fr-CA" sz="36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slow">
    <p:pull dir="u"/>
    <p:sndAc>
      <p:stSnd loop="1">
        <p:snd r:embed="rId2" name="uuu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075" name="Espace réservé du contenu 3" descr="0bVJ2PHUFHvQY9cGzsvrB2KkHq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836613"/>
            <a:ext cx="4500562" cy="4824412"/>
          </a:xfrm>
        </p:spPr>
      </p:pic>
      <p:pic>
        <p:nvPicPr>
          <p:cNvPr id="3076" name="Image 4" descr="1MFETlxcDijUzza2espezcyYr3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36613"/>
            <a:ext cx="4643438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4099" name="Espace réservé du contenu 3" descr="1yl-WC1kIpB11A-BeirSyWFKMlM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92725" y="981075"/>
            <a:ext cx="3851275" cy="4968875"/>
          </a:xfrm>
        </p:spPr>
      </p:pic>
      <p:pic>
        <p:nvPicPr>
          <p:cNvPr id="4100" name="Image 4" descr="3MnkLfiNASwpnn0I13d3_jCK6c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"/>
            <a:ext cx="54356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5123" name="Espace réservé du contenu 3" descr="6GYkx-QRMEbfDGT22XKYt6FBW4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052513"/>
            <a:ext cx="4140200" cy="4392612"/>
          </a:xfrm>
        </p:spPr>
      </p:pic>
      <p:pic>
        <p:nvPicPr>
          <p:cNvPr id="5124" name="Image 4" descr="6rQC1o-aXZMKjZifVBjU5vIMBL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1052513"/>
            <a:ext cx="4932362" cy="436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147" name="Espace réservé du contenu 3" descr="6UY7hk_Wu9EGVVzGkJ7sngQC5II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33375"/>
            <a:ext cx="4643438" cy="5759450"/>
          </a:xfrm>
        </p:spPr>
      </p:pic>
      <p:pic>
        <p:nvPicPr>
          <p:cNvPr id="6148" name="Image 4" descr="8b1dUoUOaiHtl-9rNSyO2Pdo-V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404813"/>
            <a:ext cx="4500562" cy="555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171" name="Espace réservé du contenu 3" descr="19Fl9tIScByNv8zCq_R87YjSTD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716463" y="981075"/>
            <a:ext cx="4427537" cy="5184775"/>
          </a:xfrm>
        </p:spPr>
      </p:pic>
      <p:pic>
        <p:nvPicPr>
          <p:cNvPr id="7172" name="Image 4" descr="53CfEUg65CsmtiewsMQQeDOTSL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81075"/>
            <a:ext cx="4643438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195" name="Espace réservé du contenu 3" descr="57fvG6OGjeca94oQbDioKyJmtE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88913"/>
            <a:ext cx="4500563" cy="3384550"/>
          </a:xfrm>
        </p:spPr>
      </p:pic>
      <p:pic>
        <p:nvPicPr>
          <p:cNvPr id="8196" name="Image 4" descr="63wtGRDh5M4wzUIV6yzGWBQSoN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29138" y="1196975"/>
            <a:ext cx="4614862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 5" descr="72Qzn0aDtb17Wx4LNcZ7z3DPv-Q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4900"/>
            <a:ext cx="4500563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9219" name="Espace réservé du contenu 3" descr="75azekyuCrsCDtkWCB88apAwDnk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72000" y="0"/>
            <a:ext cx="4572000" cy="3284538"/>
          </a:xfrm>
        </p:spPr>
      </p:pic>
      <p:pic>
        <p:nvPicPr>
          <p:cNvPr id="9220" name="Image 4" descr="92q8pwuPQrDAlpz8q9tO8rLy67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Image 5" descr="abujUobvFZvd8MNj41spAg49sm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357563"/>
            <a:ext cx="45720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0243" name="Espace réservé du contenu 3" descr="B7snQ7Vl5xpheewJ4hrG8_dlSD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125538"/>
            <a:ext cx="4356100" cy="4751387"/>
          </a:xfrm>
        </p:spPr>
      </p:pic>
      <p:pic>
        <p:nvPicPr>
          <p:cNvPr id="10244" name="Image 4" descr="BedMtk1mpjODzlzydUZJch0p59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9438" y="1125538"/>
            <a:ext cx="4754562" cy="475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1267" name="Espace réservé du contenu 3" descr="-C9e5dPFkUe4qxRMm9pG5K0sve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787900" y="404813"/>
            <a:ext cx="4356100" cy="3311525"/>
          </a:xfrm>
        </p:spPr>
      </p:pic>
      <p:pic>
        <p:nvPicPr>
          <p:cNvPr id="11268" name="Image 4" descr="c9oCBHNI3hfi0g5_f5YV6ccsgU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3789363"/>
            <a:ext cx="4356100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5" descr="CeclrEjKZz4AVotSeVh83fZMhC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88913"/>
            <a:ext cx="4716463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6" descr="cKKXWRoAcKZk2QcwqnIDcGoCxYw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789363"/>
            <a:ext cx="4716463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2291" name="Espace réservé du contenu 3" descr="cKn7VMurGe9l_C1OvZcvCfj4Kx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692150"/>
            <a:ext cx="3803650" cy="5329238"/>
          </a:xfrm>
        </p:spPr>
      </p:pic>
      <p:pic>
        <p:nvPicPr>
          <p:cNvPr id="12292" name="Image 4" descr="Cvwb7uAd9u9nblmhkPkkri0Wft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1412875"/>
            <a:ext cx="5292725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3315" name="Espace réservé du contenu 3" descr="Cw8CpqonIpPTBuyV2EYKh__X7j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6250"/>
            <a:ext cx="4140200" cy="5905500"/>
          </a:xfrm>
        </p:spPr>
      </p:pic>
      <p:pic>
        <p:nvPicPr>
          <p:cNvPr id="13316" name="Image 4" descr="D6mp5LBLQBYYJ-gzcUeNKMNpxm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3933825"/>
            <a:ext cx="4932362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Image 5" descr="EcaviUF0B9HS7hfU_mDgkcHfcms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0"/>
            <a:ext cx="3348037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4339" name="Espace réservé du contenu 3" descr="edwpkczB2sJeOA2TnFJxFz9B4ms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196975"/>
            <a:ext cx="4284663" cy="4392613"/>
          </a:xfrm>
        </p:spPr>
      </p:pic>
      <p:pic>
        <p:nvPicPr>
          <p:cNvPr id="14340" name="Image 4" descr="EEY84uC3VyGsPRlPbyMrsYoiHR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1268413"/>
            <a:ext cx="4787900" cy="432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5363" name="Espace réservé du contenu 3" descr="EkA1T5AjFWO6drIsEhkDx4ECLKI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620713"/>
            <a:ext cx="8642350" cy="5761037"/>
          </a:xfr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6387" name="Espace réservé du contenu 3" descr="eYynqc6i7z9CHuoPKvCRO_C7olU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1341438"/>
            <a:ext cx="4643437" cy="4319587"/>
          </a:xfrm>
        </p:spPr>
      </p:pic>
      <p:pic>
        <p:nvPicPr>
          <p:cNvPr id="16388" name="Image 4" descr="f72ba230jdCPsbfc1dVFg5jKqwQ@250x18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41438"/>
            <a:ext cx="4427538" cy="436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7411" name="Espace réservé du contenu 3" descr="FN0xwbm0X-c6W0edmLadSwe3J0c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81075"/>
            <a:ext cx="4716463" cy="4895850"/>
          </a:xfrm>
        </p:spPr>
      </p:pic>
      <p:pic>
        <p:nvPicPr>
          <p:cNvPr id="17412" name="Image 4" descr="GA5wHcu9ztdEEEiNRVl69VPg5z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7900" y="260350"/>
            <a:ext cx="4356100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8435" name="Espace réservé du contenu 3" descr="giZV9C5nHB1dZRmOxEpx6V03laM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196975"/>
            <a:ext cx="4427538" cy="4525963"/>
          </a:xfrm>
        </p:spPr>
      </p:pic>
      <p:pic>
        <p:nvPicPr>
          <p:cNvPr id="18436" name="Image 4" descr="i1D65_7QdLaJrat208ahip_-XHQ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268413"/>
            <a:ext cx="4643437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9459" name="Espace réservé du contenu 3" descr="iA5knur78S5xFd9Ju2OmDPM-FZ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0"/>
            <a:ext cx="4284662" cy="3213100"/>
          </a:xfrm>
        </p:spPr>
      </p:pic>
      <p:pic>
        <p:nvPicPr>
          <p:cNvPr id="19460" name="Image 4" descr="IBGzM1Q3aPz5XV86qHqS8HpinU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87900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Image 5" descr="igg93Z69wUe4E_SqpaYYk_kJd9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413" y="3284538"/>
            <a:ext cx="4371975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0483" name="Espace réservé du contenu 3" descr="IPnGjQ8pnyat2xe1zdkVY6OZX_E@250x25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333375"/>
            <a:ext cx="3744913" cy="3240088"/>
          </a:xfrm>
        </p:spPr>
      </p:pic>
      <p:pic>
        <p:nvPicPr>
          <p:cNvPr id="20484" name="Image 4" descr="j_-85Kdvz7r5j5UijHp21GwHIM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333375"/>
            <a:ext cx="5076825" cy="636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Image 5" descr="jEzvjFBRpS87Kt_AMgJsTkD5QN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3644900"/>
            <a:ext cx="2808287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1507" name="Espace réservé du contenu 3" descr="JTQ2p5d-cOZCSm8OaNl0F-bap1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260350"/>
            <a:ext cx="4500562" cy="6021388"/>
          </a:xfrm>
        </p:spPr>
      </p:pic>
      <p:pic>
        <p:nvPicPr>
          <p:cNvPr id="21508" name="Image 5" descr="KXv_GkwXEHYDxwWVdX35tCJYzR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4572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2531" name="Espace réservé du contenu 5" descr="lle8F-SlpxhSnGMqvwopQGqVmTk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836613"/>
            <a:ext cx="4500563" cy="4464050"/>
          </a:xfrm>
        </p:spPr>
      </p:pic>
      <p:pic>
        <p:nvPicPr>
          <p:cNvPr id="22532" name="Image 6" descr="LUy2DjaoGm62gx_EVJ1QrYyBhx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836613"/>
            <a:ext cx="4572000" cy="443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3555" name="Espace réservé du contenu 3" descr="MbyPiT9sjabKsiM08ZVv4JSPAbM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211638" y="620713"/>
            <a:ext cx="4932362" cy="5472112"/>
          </a:xfrm>
        </p:spPr>
      </p:pic>
      <p:pic>
        <p:nvPicPr>
          <p:cNvPr id="23556" name="Image 4" descr="MfF4LkfMa0xophyIxU-EOtGZ88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8913"/>
            <a:ext cx="3563938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Image 5" descr="mNQYcgSyoAlcncoI4-QWDsZL4Fc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00438"/>
            <a:ext cx="3779838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4579" name="Espace réservé du contenu 3" descr="MwpvbmEcWtQ2fay3anZi-vBNXX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356100" cy="3644900"/>
          </a:xfrm>
        </p:spPr>
      </p:pic>
      <p:pic>
        <p:nvPicPr>
          <p:cNvPr id="24580" name="Image 4" descr="mzpPc-huFdssc7h6X4Ak4b8sT6M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Image 5" descr="P7T-xsPu6_5MpfEczBNI3FfJB8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716338"/>
            <a:ext cx="435610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5603" name="Espace réservé du contenu 3" descr="PpRvvuMsJcqzmV05rY_WGOyOMXw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427538" cy="3421063"/>
          </a:xfrm>
        </p:spPr>
      </p:pic>
      <p:pic>
        <p:nvPicPr>
          <p:cNvPr id="25604" name="Image 4" descr="PSEEP_bcYZ8PpZbn2UETnXrZQx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Image 5" descr="qisc6ISxIczba4XrjMpyv8uZsA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00438"/>
            <a:ext cx="4427538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6627" name="Espace réservé du contenu 3" descr="PTmq7a69EgBZ9idC-DSTD5GbZCA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859338" y="0"/>
            <a:ext cx="4284662" cy="3716338"/>
          </a:xfrm>
        </p:spPr>
      </p:pic>
      <p:pic>
        <p:nvPicPr>
          <p:cNvPr id="26628" name="Image 4" descr="QZtjeW_ljsYTZYJgR16XL_NyOvU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Image 5" descr="Riw91qUjR3dicl_QeCueQ4fHi7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3789363"/>
            <a:ext cx="4284662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7651" name="Espace réservé du contenu 3" descr="s8j5cDk1RB2cSrMDu9qArjv307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08050"/>
            <a:ext cx="4500563" cy="5113338"/>
          </a:xfrm>
        </p:spPr>
      </p:pic>
      <p:pic>
        <p:nvPicPr>
          <p:cNvPr id="27652" name="Image 4" descr="s8OO8mfAMvll1XrmUCZ39mkvmj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8675" name="Espace réservé du contenu 3" descr="SIzwbpDdjCQahNwi5ERvbCYM2j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981075"/>
            <a:ext cx="4500563" cy="4968875"/>
          </a:xfrm>
        </p:spPr>
      </p:pic>
      <p:pic>
        <p:nvPicPr>
          <p:cNvPr id="28676" name="Image 4" descr="T1S-8gpeJIQcwNGjD3hleMLNkc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981075"/>
            <a:ext cx="45720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9699" name="Image 4" descr="TLLHMIQvO9Y15JadL9cVrpXN6L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063" y="0"/>
            <a:ext cx="32766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Image 5" descr="txqshoESqZUhVMZPKOgmsRoQcV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8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Espace réservé du contenu 7" descr="tHqdy6iv1fGweNyqYNLkzacPIec.jpg"/>
          <p:cNvPicPr>
            <a:picLocks noGrp="1" noChangeAspect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5219700" y="3716338"/>
            <a:ext cx="3924300" cy="3141662"/>
          </a:xfrm>
        </p:spPr>
      </p:pic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0723" name="Espace réservé du contenu 3" descr="u2Brg2Q0JYNs1m02r062fdtDfEo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00563" y="0"/>
            <a:ext cx="4643437" cy="3429000"/>
          </a:xfrm>
        </p:spPr>
      </p:pic>
      <p:pic>
        <p:nvPicPr>
          <p:cNvPr id="30724" name="Image 4" descr="uBKAs5TKKC4JLnD0AqqMxVCZpEQ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427538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Image 5" descr="UZAPJftK9VipR8pM4LaXTzbQAj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3463"/>
            <a:ext cx="4427538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Image 6" descr="YwNQzxElrW9mCDG14ODHxq0oWoQ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3497263"/>
            <a:ext cx="4643437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1747" name="Espace réservé du contenu 3" descr="UW0HCDsKZkfyZUBe4tdPO0ZjPjk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643438" y="908050"/>
            <a:ext cx="4500562" cy="5113338"/>
          </a:xfrm>
        </p:spPr>
      </p:pic>
      <p:pic>
        <p:nvPicPr>
          <p:cNvPr id="31748" name="Image 4" descr="vERCGEMG3iIf83SSAl3tKxfwyxw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08050"/>
            <a:ext cx="45720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2771" name="Espace réservé du contenu 3" descr="zx7hU1NrZCHEDeo9IC5cmckBb4I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4859338" cy="6858000"/>
          </a:xfrm>
        </p:spPr>
      </p:pic>
      <p:pic>
        <p:nvPicPr>
          <p:cNvPr id="32772" name="Image 4" descr="zuVpAh505vtvZ2e2D_LZ-NtxO6o@250x33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140200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 5" descr="zbj2u10f_wUMK-PRVggPDmZftb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3800" y="3357563"/>
            <a:ext cx="4140200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3795" name="Espace réservé du contenu 3" descr="XymAxyuNKZiVrUeGkNSfAG5Deh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765175"/>
            <a:ext cx="4602163" cy="4895850"/>
          </a:xfrm>
        </p:spPr>
      </p:pic>
      <p:pic>
        <p:nvPicPr>
          <p:cNvPr id="33796" name="Image 4" descr="YmiAU960vBfo8B9L1hlgJrWnH4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765175"/>
            <a:ext cx="4500562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24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pp5243</Template>
  <TotalTime>3</TotalTime>
  <Words>18</Words>
  <Application>Microsoft Office PowerPoint</Application>
  <PresentationFormat>Presentación en pantalla (4:3)</PresentationFormat>
  <Paragraphs>3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8" baseType="lpstr">
      <vt:lpstr>Calibri</vt:lpstr>
      <vt:lpstr>Arial</vt:lpstr>
      <vt:lpstr>Algerian</vt:lpstr>
      <vt:lpstr>pp5243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2016-08-11T20:43:57Z</dcterms:created>
  <dcterms:modified xsi:type="dcterms:W3CDTF">2016-08-11T20:47:02Z</dcterms:modified>
</cp:coreProperties>
</file>