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2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1pPr>
    <a:lvl2pPr marL="742950" indent="-285750" algn="l" defTabSz="449263" rtl="0" fontAlgn="base">
      <a:lnSpc>
        <a:spcPct val="2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2pPr>
    <a:lvl3pPr marL="1143000" indent="-228600" algn="l" defTabSz="449263" rtl="0" fontAlgn="base">
      <a:lnSpc>
        <a:spcPct val="2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3pPr>
    <a:lvl4pPr marL="1600200" indent="-228600" algn="l" defTabSz="449263" rtl="0" fontAlgn="base">
      <a:lnSpc>
        <a:spcPct val="2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4pPr>
    <a:lvl5pPr marL="2057400" indent="-228600" algn="l" defTabSz="449263" rtl="0" fontAlgn="base">
      <a:lnSpc>
        <a:spcPct val="2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+hyh7gfjYziWNNWZVxfRsA==" hashData="8gEMeOwxj1hHYSHfIu9HKPldF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4" name="AutoShape 1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6" name="AutoShape 18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7" name="AutoShape 19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8" name="AutoShape 20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9" name="AutoShape 2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0" name="AutoShape 2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2" name="AutoShape 2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3" name="AutoShape 2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4" name="AutoShape 2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5" name="AutoShape 2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6" name="AutoShape 28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7" name="AutoShape 29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8" name="AutoShape 30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79" name="Rectangle 3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50675" cy="1244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80" name="Rectangle 3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7188" cy="40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nl-NL" smtClean="0"/>
          </a:p>
        </p:txBody>
      </p:sp>
    </p:spTree>
    <p:extLst>
      <p:ext uri="{BB962C8B-B14F-4D97-AF65-F5344CB8AC3E}">
        <p14:creationId xmlns:p14="http://schemas.microsoft.com/office/powerpoint/2010/main" val="1824282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75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86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96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0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6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27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37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47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1950" cy="124856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577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1950" cy="124856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680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1950" cy="124856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78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1950" cy="124856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88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7187" cy="1248092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98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08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4012" cy="124777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4012" cy="124777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29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2425" cy="124761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39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4012" cy="124777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49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4012" cy="124777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60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9250" cy="12472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70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9250" cy="12472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80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9250" cy="12472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90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9250" cy="12472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01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7662" cy="1247140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11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7662" cy="1247140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7662" cy="1247140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31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7662" cy="1247140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42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2900" cy="12466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52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2900" cy="124666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62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71312" cy="124650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72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9725" cy="124634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83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9725" cy="124634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93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84012" cy="124777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03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6550" cy="124602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137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6550" cy="124602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0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6550" cy="124602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4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3375" cy="124571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44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4962" cy="1245870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54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6550" cy="124602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64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1787" cy="1245552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75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1787" cy="1245552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85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0200" cy="124539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95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0200" cy="124539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05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60200" cy="124539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16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53850" cy="124475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26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58612" cy="124523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36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57025" cy="124507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46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55437" cy="1244917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57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4219238" y="-11796713"/>
            <a:ext cx="16594138" cy="1244600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38775" cy="406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6C77BCD-2664-4CC3-B9A8-B0B027DB164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68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15FC296-7DDB-44CC-AB4A-C464E80DC38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98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8D15E09-BE64-4CB5-97F3-8B7660BF3DA6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39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13200" cy="4476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22800" y="1600200"/>
            <a:ext cx="4014788" cy="4476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B725A20-F145-4442-9044-C4E2B1AF824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748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B4443D9-2126-401A-BC2D-8E01B2E6A31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10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CC7B377-E417-45F9-B241-98F33037AECC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426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17C673-E930-4165-A808-8526A7B0D8A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256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2FC0DDC-1EA6-4504-BA3E-8184CC39147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5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D0B3D55-5DF5-4578-9961-5E46EDE62C03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366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CCF951E-3B7C-460E-8A33-0FD61B393749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542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92888" y="128588"/>
            <a:ext cx="2044700" cy="5948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5983288" cy="5948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0CC2953-B707-4FC9-A767-8200E775F0D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959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966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180388" cy="138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80388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084388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46388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084388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fld id="{24813FEF-B77E-4971-8BD2-CC17BFFCDE70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eaLnBrk="1" fontAlgn="base" hangingPunct="1">
        <a:lnSpc>
          <a:spcPct val="1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eaLnBrk="1" fontAlgn="base" hangingPunct="1">
        <a:lnSpc>
          <a:spcPct val="1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1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lnSpc>
          <a:spcPct val="1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lnSpc>
          <a:spcPct val="1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475656" y="1658496"/>
            <a:ext cx="6138812" cy="146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defTabSz="449263" fontAlgn="base">
              <a:lnSpc>
                <a:spcPct val="2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defTabSz="449263" fontAlgn="base">
              <a:lnSpc>
                <a:spcPct val="2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defTabSz="449263" fontAlgn="base">
              <a:lnSpc>
                <a:spcPct val="2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defTabSz="449263" fontAlgn="base">
              <a:lnSpc>
                <a:spcPct val="2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GB" sz="7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Pesadillas  </a:t>
            </a:r>
          </a:p>
          <a:p>
            <a:pPr algn="ctr">
              <a:lnSpc>
                <a:spcPct val="90000"/>
              </a:lnSpc>
            </a:pPr>
            <a:r>
              <a:rPr lang="en-GB" sz="7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para los </a:t>
            </a:r>
          </a:p>
          <a:p>
            <a:pPr algn="ctr">
              <a:lnSpc>
                <a:spcPct val="90000"/>
              </a:lnSpc>
            </a:pPr>
            <a:r>
              <a:rPr lang="en-GB" sz="7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Inspectores</a:t>
            </a:r>
          </a:p>
          <a:p>
            <a:pPr algn="ctr">
              <a:lnSpc>
                <a:spcPct val="90000"/>
              </a:lnSpc>
            </a:pPr>
            <a:r>
              <a:rPr lang="en-GB" sz="7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del  MOP</a:t>
            </a:r>
            <a:endParaRPr lang="en-GB" sz="7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0"/>
            <a:ext cx="91122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217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41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164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0"/>
            <a:ext cx="48244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9144000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403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7625"/>
            <a:ext cx="9180513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WordArt 1"/>
          <p:cNvSpPr>
            <a:spLocks noChangeArrowheads="1" noChangeShapeType="1" noTextEdit="1"/>
          </p:cNvSpPr>
          <p:nvPr/>
        </p:nvSpPr>
        <p:spPr bwMode="auto">
          <a:xfrm>
            <a:off x="5795963" y="4859338"/>
            <a:ext cx="3097212" cy="1800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20644"/>
                <a:gd name="adj2" fmla="val 0"/>
              </a:avLst>
            </a:prstTxWarp>
          </a:bodyPr>
          <a:lstStyle/>
          <a:p>
            <a:pPr algn="ctr"/>
            <a:r>
              <a:rPr lang="es-ES" sz="3600" dirty="0" smtClean="0">
                <a:ln w="9360">
                  <a:solidFill>
                    <a:srgbClr val="FFFF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FIN</a:t>
            </a:r>
            <a:endParaRPr lang="es-ES" sz="3600" dirty="0">
              <a:ln w="9360">
                <a:solidFill>
                  <a:srgbClr val="FFFF00"/>
                </a:solidFill>
                <a:miter lim="800000"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 sz="180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lnSpc>
                <a:spcPct val="100000"/>
              </a:lnSpc>
              <a:buClrTx/>
              <a:buSzTx/>
              <a:buFontTx/>
              <a:buNone/>
            </a:pPr>
            <a:endParaRPr lang="es-ES" sz="180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sz="1800" b="1" smtClean="0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sadillas  para los inspectores del mo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2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2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Pesadillas  para los inspectores del mop</Template>
  <TotalTime>1</TotalTime>
  <Words>23</Words>
  <Application>Microsoft Office PowerPoint</Application>
  <PresentationFormat>Presentación en pantalla (4:3)</PresentationFormat>
  <Paragraphs>7</Paragraphs>
  <Slides>57</Slides>
  <Notes>56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Pesadillas  para los inspectores del mop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2020-02-27T09:09:19Z</dcterms:created>
  <dcterms:modified xsi:type="dcterms:W3CDTF">2020-02-27T09:10:40Z</dcterms:modified>
</cp:coreProperties>
</file>