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4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h0P7ht5+Qd80jABdVOn0Gg" hashData="+08mVuToqMCS3K59iryYfRyJ8P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C9BA2655-1D55-493F-8E07-2B45601BB659}" type="datetimeFigureOut">
              <a:rPr lang="fr-CA"/>
              <a:pPr/>
              <a:t>2017-11-30</a:t>
            </a:fld>
            <a:endParaRPr lang="fr-CA"/>
          </a:p>
        </p:txBody>
      </p:sp>
      <p:sp>
        <p:nvSpPr>
          <p:cNvPr id="553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53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553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A316EE72-4385-4C28-9BDB-D038C4931B75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D6A125-9EE3-4D1C-9091-8402267B1422}" type="datetimeFigureOut">
              <a:rPr lang="fr-CA"/>
              <a:pPr>
                <a:defRPr/>
              </a:pPr>
              <a:t>2017-11-30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77B365-399B-4F72-96A6-57BDE82C524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5D7329-98FA-442B-92CC-7C66D72EA87C}" type="datetimeFigureOut">
              <a:rPr lang="fr-CA"/>
              <a:pPr>
                <a:defRPr/>
              </a:pPr>
              <a:t>2017-11-30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9DD55E-D547-4562-98C7-D300094673C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AE99A-93B8-487B-B5E2-A3A3324451C5}" type="datetimeFigureOut">
              <a:rPr lang="fr-CA"/>
              <a:pPr>
                <a:defRPr/>
              </a:pPr>
              <a:t>2017-11-30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EB64B5-8327-4EF4-BAE3-345C4F75445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AC885-168C-4F39-AF12-FED68A37B7C9}" type="datetimeFigureOut">
              <a:rPr lang="fr-CA"/>
              <a:pPr>
                <a:defRPr/>
              </a:pPr>
              <a:t>2017-11-30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B9FE4-97CD-4A79-8C99-6A28484B989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922F6-2114-4E86-AFD7-4F62B11477EF}" type="datetimeFigureOut">
              <a:rPr lang="fr-CA"/>
              <a:pPr>
                <a:defRPr/>
              </a:pPr>
              <a:t>2017-11-30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9D3E0A-54E1-4726-9CF5-5F881C3EDF2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6854F-05EC-498E-B2AC-A81E44D38203}" type="datetimeFigureOut">
              <a:rPr lang="fr-CA"/>
              <a:pPr>
                <a:defRPr/>
              </a:pPr>
              <a:t>2017-11-30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34CB78-5B4E-4961-9F0C-B865B5D68D1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AF85F-2606-4CA1-B7E1-B97DCA7799F1}" type="datetimeFigureOut">
              <a:rPr lang="fr-CA"/>
              <a:pPr>
                <a:defRPr/>
              </a:pPr>
              <a:t>2017-11-30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BF02B-DD02-466E-A8CC-32731B87095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6060FA-A4C2-4BE9-ABEB-9F540D8D300B}" type="datetimeFigureOut">
              <a:rPr lang="fr-CA"/>
              <a:pPr>
                <a:defRPr/>
              </a:pPr>
              <a:t>2017-11-30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53398B-C21E-4BD9-9DC7-A4BE77E2BF3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3F85F-7DDE-429C-A7B8-AACD4F86D821}" type="datetimeFigureOut">
              <a:rPr lang="fr-CA"/>
              <a:pPr>
                <a:defRPr/>
              </a:pPr>
              <a:t>2017-11-30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6F323-F951-47EC-A779-82E88A56248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B464F-B4B9-459B-9373-6DFCF921A94F}" type="datetimeFigureOut">
              <a:rPr lang="fr-CA"/>
              <a:pPr>
                <a:defRPr/>
              </a:pPr>
              <a:t>2017-11-30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E5F32-7569-4939-A385-E2446D97B5E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8CD7F7-D2FC-409C-9758-94947007607B}" type="datetimeFigureOut">
              <a:rPr lang="fr-CA"/>
              <a:pPr>
                <a:defRPr/>
              </a:pPr>
              <a:t>2017-11-30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D2A7A5-727F-4DF6-92EA-C257499AD38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EFFD475-2562-4764-80A0-19B67ED47886}" type="datetimeFigureOut">
              <a:rPr lang="fr-CA"/>
              <a:pPr>
                <a:defRPr/>
              </a:pPr>
              <a:t>2017-11-30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148AA3F-B1EA-4C52-95D9-B1366101A6E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 descr="slide0009_image04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1500166" y="214290"/>
            <a:ext cx="6093890" cy="1446550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Danger! Surcharge 10</a:t>
            </a:r>
            <a:r>
              <a:rPr lang="fr-FR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¡PELIGRO SOBRECARGA¡</a:t>
            </a:r>
            <a:endParaRPr lang="fr-FR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2052" name="Image 7" descr="muziek24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5125" y="6072188"/>
            <a:ext cx="5810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ZoneTexte 8"/>
          <p:cNvSpPr txBox="1">
            <a:spLocks noChangeArrowheads="1"/>
          </p:cNvSpPr>
          <p:nvPr/>
        </p:nvSpPr>
        <p:spPr bwMode="auto">
          <a:xfrm>
            <a:off x="7235825" y="6165850"/>
            <a:ext cx="17859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Automatique</a:t>
            </a:r>
          </a:p>
        </p:txBody>
      </p:sp>
      <p:sp>
        <p:nvSpPr>
          <p:cNvPr id="2054" name="ZoneTexte 5"/>
          <p:cNvSpPr txBox="1">
            <a:spLocks noChangeArrowheads="1"/>
          </p:cNvSpPr>
          <p:nvPr/>
        </p:nvSpPr>
        <p:spPr bwMode="auto">
          <a:xfrm>
            <a:off x="285750" y="5857875"/>
            <a:ext cx="25003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Présenté par:</a:t>
            </a:r>
          </a:p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Michel</a:t>
            </a:r>
          </a:p>
        </p:txBody>
      </p:sp>
      <p:pic>
        <p:nvPicPr>
          <p:cNvPr id="2055" name="Image 6" descr="drapeau52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00188" y="6286500"/>
            <a:ext cx="538162" cy="39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Los Wawanco - mi camion.wav">
            <a:hlinkClick r:id="" action="ppaction://media"/>
          </p:cNvPr>
          <p:cNvPicPr>
            <a:picLocks noRot="1" noChangeAspect="1"/>
          </p:cNvPicPr>
          <p:nvPr>
            <a:wavAudioFile r:embed="rId1" name="Los Wawanco - mi camion.wav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5312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5315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funny-people-weird-images-world-pictures-fun-bajiroo-photos-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55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funny-people-weird-images-world-pictures-fun-bajiroo-photos-2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284663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Image 2" descr="h0F34FAE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0"/>
            <a:ext cx="47879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funny-people-weird-images-world-pictures-fun-bajiroo-photos-3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4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h0FDB69A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1463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h3A430C7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h3B507EB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h5EC2DBD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60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h7A140CC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h7BA867E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h7D16A3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h8AB7F18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0"/>
            <a:ext cx="7235825" cy="691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h9D8D434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284663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Image 2" descr="h26FCD34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81500" y="0"/>
            <a:ext cx="47625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h28B8855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h28FDDC7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h39E1B60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h74FC3B0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h92C7870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h324CE29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h574F8DA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h615F64B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h727A35A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47675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Image 2" descr="h6349385B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h884CA5F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h2089C93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2413" y="-315913"/>
            <a:ext cx="9648826" cy="7489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h2737E25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1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h6175C3E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h6422AB2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803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h6957BEE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h9674C29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h56388D5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h63548EB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284663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Image 2" descr="h0843337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0"/>
            <a:ext cx="47879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h446138F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h966894E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hD36AAB0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slide0016_image02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slide0051_image08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hBAE4DA3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hB5626FD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7451725" y="404813"/>
            <a:ext cx="144145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4400" b="1">
                <a:solidFill>
                  <a:srgbClr val="FF00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11022E-16 3.7037E-6 L -0.76389 0.44791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2" y="2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OBRECARG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SOBRECARGA</Template>
  <TotalTime>5</TotalTime>
  <Words>31</Words>
  <Application>Microsoft Office PowerPoint</Application>
  <PresentationFormat>Presentación en pantalla (4:3)</PresentationFormat>
  <Paragraphs>8</Paragraphs>
  <Slides>41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SOBRECARGA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2017-11-30T12:20:21Z</dcterms:created>
  <dcterms:modified xsi:type="dcterms:W3CDTF">2017-11-30T12:25:30Z</dcterms:modified>
</cp:coreProperties>
</file>