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l6T36tK2YDXtU6G0uGhww==" hashData="ZzUKXF93PzsxY5X+Z8tIhUSKj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8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34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2853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689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4677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5639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9316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0744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6913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0209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0200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4337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894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DCF0D-8A8E-4BB4-80C4-80727D2F4E7F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23FAB-E1DA-4C12-B000-4443A26A42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797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India-Truck-Over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6072188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235825" y="6165850"/>
            <a:ext cx="1785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b="1">
                <a:solidFill>
                  <a:srgbClr val="FF0000"/>
                </a:solidFill>
              </a:rPr>
              <a:t>Automatique</a:t>
            </a:r>
          </a:p>
        </p:txBody>
      </p:sp>
      <p:pic>
        <p:nvPicPr>
          <p:cNvPr id="2056" name="Humo1965.wav">
            <a:hlinkClick r:id="" action="ppaction://media"/>
          </p:cNvPr>
          <p:cNvPicPr>
            <a:picLocks noRot="1" noChangeAspect="1"/>
          </p:cNvPicPr>
          <p:nvPr>
            <a:wavAudioFile r:embed="rId1" name="Humour 4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332803"/>
            <a:ext cx="4677499" cy="646331"/>
          </a:xfrm>
          <a:prstGeom prst="rect">
            <a:avLst/>
          </a:prstGeom>
          <a:noFill/>
          <a:ln w="53975">
            <a:solidFill>
              <a:srgbClr val="FFFF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PELIGRO SOBRECARGA</a:t>
            </a:r>
            <a:endParaRPr lang="es-ES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740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l-20120113154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56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e 4"/>
          <p:cNvGrpSpPr>
            <a:grpSpLocks/>
          </p:cNvGrpSpPr>
          <p:nvPr/>
        </p:nvGrpSpPr>
        <p:grpSpPr bwMode="auto">
          <a:xfrm>
            <a:off x="0" y="0"/>
            <a:ext cx="9144000" cy="6875463"/>
            <a:chOff x="0" y="0"/>
            <a:chExt cx="9144000" cy="6876256"/>
          </a:xfrm>
        </p:grpSpPr>
        <p:pic>
          <p:nvPicPr>
            <p:cNvPr id="4099" name="Image 1" descr="l-20111121165232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76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0" name="Organigramme : Alternative 2"/>
            <p:cNvSpPr>
              <a:spLocks noChangeArrowheads="1"/>
            </p:cNvSpPr>
            <p:nvPr/>
          </p:nvSpPr>
          <p:spPr bwMode="auto">
            <a:xfrm>
              <a:off x="107504" y="2708920"/>
              <a:ext cx="1440160" cy="648072"/>
            </a:xfrm>
            <a:prstGeom prst="flowChartAlternateProcess">
              <a:avLst/>
            </a:prstGeom>
            <a:solidFill>
              <a:srgbClr val="4F81BD"/>
            </a:solidFill>
            <a:ln w="25400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fr-CA" sz="3600" b="1">
                  <a:solidFill>
                    <a:srgbClr val="FFFF00"/>
                  </a:solidFill>
                  <a:latin typeface="Calibri" pitchFamily="34" charset="0"/>
                </a:rPr>
                <a:t>?????</a:t>
              </a:r>
            </a:p>
          </p:txBody>
        </p:sp>
        <p:sp>
          <p:nvSpPr>
            <p:cNvPr id="4101" name="Flèche droite 3"/>
            <p:cNvSpPr>
              <a:spLocks noChangeArrowheads="1"/>
            </p:cNvSpPr>
            <p:nvPr/>
          </p:nvSpPr>
          <p:spPr bwMode="auto">
            <a:xfrm>
              <a:off x="1547664" y="2852936"/>
              <a:ext cx="504056" cy="432048"/>
            </a:xfrm>
            <a:prstGeom prst="rightArrow">
              <a:avLst>
                <a:gd name="adj1" fmla="val 50000"/>
                <a:gd name="adj2" fmla="val 49999"/>
              </a:avLst>
            </a:prstGeom>
            <a:solidFill>
              <a:srgbClr val="4F81BD"/>
            </a:solidFill>
            <a:ln w="25400">
              <a:solidFill>
                <a:srgbClr val="FFFF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fr-CA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231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l-201202011523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1928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319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l-28-insolite-04-min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626225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32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la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831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l-201201311046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55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5127584e487d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6976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097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l-demenagement-canap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47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51771509d8f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472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8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ans ti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42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l-livrais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1928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638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4" descr="512082060e8f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44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l-funny-pictures-536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56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urch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5976937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38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l-000326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34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l-a-fond-les-pomm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45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une_charge_qui_enconcomb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-000333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599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plus_de_pla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02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l-000365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10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-20111109160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69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-000358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658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over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83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flat,550x550,075,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12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ans titre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98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surcharg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7691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02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Sans titre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95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-convoi-exceptionnel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2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514d8883e24d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11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l-1649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6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l-200907-cargan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46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136361591790435546514720ad150ba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30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l-velo-cargais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62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pt81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99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train_ple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50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image-convoi-exceptionnel15-min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983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5186ab06ee4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1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ra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7451725" y="549275"/>
            <a:ext cx="14414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6000" b="1">
                <a:solidFill>
                  <a:srgbClr val="FF0000"/>
                </a:solidFill>
                <a:latin typeface="Algerian" pitchFamily="82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156904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88889E-6 7.40741E-7 L -0.50382 0.4120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5200" y="20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7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</Words>
  <Application>Microsoft Office PowerPoint</Application>
  <PresentationFormat>Presentación en pantalla (4:3)</PresentationFormat>
  <Paragraphs>6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2020-05-15T07:52:57Z</dcterms:created>
  <dcterms:modified xsi:type="dcterms:W3CDTF">2020-05-15T08:02:11Z</dcterms:modified>
</cp:coreProperties>
</file>