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86" r:id="rId41"/>
    <p:sldId id="272" r:id="rId42"/>
    <p:sldId id="273" r:id="rId43"/>
    <p:sldId id="297" r:id="rId44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PzzaAD2C1y4DtudiYNcbQ==" hashData="b5CLZcY8xASZtiFTqKYZfcdiQE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6300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5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5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0" y="303213"/>
            <a:ext cx="1588" cy="15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503238" y="4316413"/>
            <a:ext cx="5856287" cy="4060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08412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3513" y="500063"/>
            <a:ext cx="1941512" cy="56261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500063"/>
            <a:ext cx="5675313" cy="56261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10000">
              <a:srgbClr val="000040"/>
            </a:gs>
            <a:gs pos="25000">
              <a:srgbClr val="400040"/>
            </a:gs>
            <a:gs pos="37500">
              <a:srgbClr val="8F0040"/>
            </a:gs>
            <a:gs pos="45000">
              <a:srgbClr val="F27300"/>
            </a:gs>
            <a:gs pos="50000">
              <a:srgbClr val="FFBF00"/>
            </a:gs>
            <a:gs pos="55001">
              <a:srgbClr val="F27300"/>
            </a:gs>
            <a:gs pos="62500">
              <a:srgbClr val="8F0040"/>
            </a:gs>
            <a:gs pos="75000">
              <a:srgbClr val="400040"/>
            </a:gs>
            <a:gs pos="90000">
              <a:srgbClr val="000040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00063"/>
            <a:ext cx="7769225" cy="136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 para editar o formato do título de texto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9225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 para editar o formato do texto em estrutura de tópicos</a:t>
            </a:r>
          </a:p>
          <a:p>
            <a:pPr lvl="1"/>
            <a:r>
              <a:rPr lang="en-GB" smtClean="0"/>
              <a:t>Segundo Nível da Estrutura de Tópicos</a:t>
            </a:r>
          </a:p>
          <a:p>
            <a:pPr lvl="2"/>
            <a:r>
              <a:rPr lang="en-GB" smtClean="0"/>
              <a:t>Terceiro Nível da Estrutura de Tópicos</a:t>
            </a:r>
          </a:p>
          <a:p>
            <a:pPr lvl="3"/>
            <a:r>
              <a:rPr lang="en-GB" smtClean="0"/>
              <a:t>Quarto Nível da Estrutura de Tópicos</a:t>
            </a:r>
          </a:p>
          <a:p>
            <a:pPr lvl="4"/>
            <a:r>
              <a:rPr lang="en-GB" smtClean="0"/>
              <a:t>Quinto Nível da Estrutura de Tópicos</a:t>
            </a:r>
          </a:p>
          <a:p>
            <a:pPr lvl="4"/>
            <a:r>
              <a:rPr lang="en-GB" smtClean="0"/>
              <a:t>Sexto Nível da Estrutura de Tópicos</a:t>
            </a:r>
          </a:p>
          <a:p>
            <a:pPr lvl="4"/>
            <a:r>
              <a:rPr lang="en-GB" smtClean="0"/>
              <a:t>Sétimo Nível da Estrutura de Tópicos</a:t>
            </a:r>
          </a:p>
          <a:p>
            <a:pPr lvl="4"/>
            <a:r>
              <a:rPr lang="en-GB" smtClean="0"/>
              <a:t>Oitavo Nível da Estrutura de Tópicos</a:t>
            </a:r>
          </a:p>
          <a:p>
            <a:pPr lvl="4"/>
            <a:r>
              <a:rPr lang="en-GB" smtClean="0"/>
              <a:t>Nono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 orient="vert"/>
  </p:transition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2pPr>
      <a:lvl3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3pPr>
      <a:lvl4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4pPr>
      <a:lvl5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5pPr>
      <a:lvl6pPr marL="4572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6pPr>
      <a:lvl7pPr marL="9144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7pPr>
      <a:lvl8pPr marL="1371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8pPr>
      <a:lvl9pPr marL="18288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9pPr>
    </p:titleStyle>
    <p:bodyStyle>
      <a:lvl1pPr marL="339725" indent="-339725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39775" indent="-282575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8" name="WordArt 46"/>
          <p:cNvSpPr>
            <a:spLocks noChangeArrowheads="1" noChangeShapeType="1" noTextEdit="1"/>
          </p:cNvSpPr>
          <p:nvPr/>
        </p:nvSpPr>
        <p:spPr bwMode="auto">
          <a:xfrm>
            <a:off x="1979613" y="4292600"/>
            <a:ext cx="6408737" cy="1366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PARECE </a:t>
            </a: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MENTIRA  ... </a:t>
            </a:r>
          </a:p>
        </p:txBody>
      </p:sp>
    </p:spTree>
  </p:cSld>
  <p:clrMapOvr>
    <a:masterClrMapping/>
  </p:clrMapOvr>
  <p:transition spd="med">
    <p:split orient="vert"/>
    <p:sndAc>
      <p:stSnd loop="1">
        <p:snd r:embed="rId3" name="Roberto Carlos - Mulher de 4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384175"/>
            <a:ext cx="7921625" cy="60896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652463"/>
            <a:ext cx="8497887" cy="5461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42975"/>
            <a:ext cx="9144000" cy="49720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0"/>
            <a:ext cx="4662488" cy="139985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-6999288"/>
            <a:ext cx="4662487" cy="1399857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460375"/>
            <a:ext cx="8893175" cy="577373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50"/>
            <a:ext cx="9144000" cy="69215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100"/>
            <a:ext cx="9144000" cy="62738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3525"/>
            <a:ext cx="9144000" cy="63309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7475"/>
            <a:ext cx="9144000" cy="66230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8138"/>
            <a:ext cx="9144000" cy="61817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1850" y="0"/>
            <a:ext cx="4940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513"/>
            <a:ext cx="9144000" cy="67849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9875"/>
            <a:ext cx="9144000" cy="63182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7200"/>
            <a:ext cx="9144000" cy="59436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3863"/>
            <a:ext cx="9144000" cy="60102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88"/>
            <a:ext cx="9144000" cy="61436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3550"/>
            <a:ext cx="9144000" cy="59309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575"/>
            <a:ext cx="9144000" cy="65468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68834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0213" y="0"/>
            <a:ext cx="57435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0"/>
            <a:ext cx="56165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9438"/>
            <a:ext cx="9144000" cy="56991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2550"/>
            <a:ext cx="9144000" cy="66929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8100"/>
            <a:ext cx="8353425" cy="67818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6513"/>
            <a:ext cx="9144000" cy="693102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6575"/>
            <a:ext cx="9144000" cy="57848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87" name="Picture 31" descr="Parece menti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9900" y="0"/>
            <a:ext cx="5664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6091" name="Picture 11" descr="BOPfu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92" name="WordArt 12"/>
          <p:cNvSpPr>
            <a:spLocks noChangeArrowheads="1" noChangeShapeType="1" noTextEdit="1"/>
          </p:cNvSpPr>
          <p:nvPr/>
        </p:nvSpPr>
        <p:spPr bwMode="auto">
          <a:xfrm>
            <a:off x="5003800" y="2133600"/>
            <a:ext cx="2514600" cy="1366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i="1" kern="10" normalizeH="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F  I  M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pois de ver isto._._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sign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Depois de ver isto._._</Template>
  <TotalTime>6</TotalTime>
  <Words>22</Words>
  <Application>Microsoft Office PowerPoint</Application>
  <PresentationFormat>Presentación en pantalla (4:3)</PresentationFormat>
  <Paragraphs>4</Paragraphs>
  <Slides>42</Slides>
  <Notes>40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5" baseType="lpstr">
      <vt:lpstr>Times New Roman</vt:lpstr>
      <vt:lpstr>Depois de ver isto._._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2015-02-18T14:39:12Z</dcterms:created>
  <dcterms:modified xsi:type="dcterms:W3CDTF">2015-02-18T14:46:02Z</dcterms:modified>
</cp:coreProperties>
</file>