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Default Extension="fntdata" ContentType="application/x-fontdata"/>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sldIdLst>
    <p:sldId id="257" r:id="rId3"/>
    <p:sldId id="260" r:id="rId4"/>
    <p:sldId id="272" r:id="rId5"/>
    <p:sldId id="261" r:id="rId6"/>
    <p:sldId id="273" r:id="rId7"/>
    <p:sldId id="262" r:id="rId8"/>
    <p:sldId id="274" r:id="rId9"/>
    <p:sldId id="263" r:id="rId10"/>
    <p:sldId id="275" r:id="rId11"/>
    <p:sldId id="266" r:id="rId12"/>
    <p:sldId id="276" r:id="rId13"/>
    <p:sldId id="268" r:id="rId14"/>
    <p:sldId id="277" r:id="rId15"/>
    <p:sldId id="269" r:id="rId16"/>
    <p:sldId id="278" r:id="rId17"/>
    <p:sldId id="270" r:id="rId18"/>
    <p:sldId id="279" r:id="rId19"/>
    <p:sldId id="271" r:id="rId20"/>
    <p:sldId id="280" r:id="rId21"/>
    <p:sldId id="267" r:id="rId22"/>
    <p:sldId id="281" r:id="rId23"/>
    <p:sldId id="264" r:id="rId24"/>
    <p:sldId id="282" r:id="rId25"/>
    <p:sldId id="265" r:id="rId26"/>
    <p:sldId id="258" r:id="rId27"/>
    <p:sldId id="284" r:id="rId28"/>
    <p:sldId id="283" r:id="rId29"/>
    <p:sldId id="285" r:id="rId30"/>
    <p:sldId id="286" r:id="rId31"/>
  </p:sldIdLst>
  <p:sldSz cx="9144000" cy="6858000" type="screen4x3"/>
  <p:notesSz cx="6858000" cy="9144000"/>
  <p:embeddedFontLst>
    <p:embeddedFont>
      <p:font typeface="Lucida Sans Unicode" pitchFamily="34" charset="0"/>
      <p:regular r:id="rId32"/>
    </p:embeddedFont>
    <p:embeddedFont>
      <p:font typeface="Lucida Sans" pitchFamily="34" charset="0"/>
      <p:regular r:id="rId33"/>
      <p:bold r:id="rId34"/>
      <p:italic r:id="rId35"/>
      <p:boldItalic r:id="rId36"/>
    </p:embeddedFont>
    <p:embeddedFont>
      <p:font typeface="Lucida Console" pitchFamily="49" charset="0"/>
      <p:regular r:id="rId37"/>
    </p:embeddedFont>
    <p:embeddedFont>
      <p:font typeface="Arial Black" pitchFamily="34" charset="0"/>
      <p:bold r:id="rId38"/>
    </p:embeddedFont>
    <p:embeddedFont>
      <p:font typeface="Lucida Calligraphy" pitchFamily="66" charset="0"/>
      <p:regular r:id="rId39"/>
    </p:embeddedFont>
    <p:embeddedFont>
      <p:font typeface="Kristen ITC" pitchFamily="66" charset="0"/>
      <p:regular r:id="rId40"/>
    </p:embeddedFont>
  </p:embeddedFontLst>
  <p:defaultTextStyle>
    <a:defPPr>
      <a:defRPr lang="fr-FR"/>
    </a:defPPr>
    <a:lvl1pPr algn="l" rtl="0" fontAlgn="base">
      <a:spcBef>
        <a:spcPct val="0"/>
      </a:spcBef>
      <a:spcAft>
        <a:spcPct val="0"/>
      </a:spcAft>
      <a:defRPr sz="2400" kern="1200">
        <a:solidFill>
          <a:srgbClr val="B7CEFD"/>
        </a:solidFill>
        <a:latin typeface="Lucida Sans Unicode" pitchFamily="34" charset="0"/>
        <a:ea typeface="+mn-ea"/>
        <a:cs typeface="+mn-cs"/>
      </a:defRPr>
    </a:lvl1pPr>
    <a:lvl2pPr marL="457200" algn="l" rtl="0" fontAlgn="base">
      <a:spcBef>
        <a:spcPct val="0"/>
      </a:spcBef>
      <a:spcAft>
        <a:spcPct val="0"/>
      </a:spcAft>
      <a:defRPr sz="2400" kern="1200">
        <a:solidFill>
          <a:srgbClr val="B7CEFD"/>
        </a:solidFill>
        <a:latin typeface="Lucida Sans Unicode" pitchFamily="34" charset="0"/>
        <a:ea typeface="+mn-ea"/>
        <a:cs typeface="+mn-cs"/>
      </a:defRPr>
    </a:lvl2pPr>
    <a:lvl3pPr marL="914400" algn="l" rtl="0" fontAlgn="base">
      <a:spcBef>
        <a:spcPct val="0"/>
      </a:spcBef>
      <a:spcAft>
        <a:spcPct val="0"/>
      </a:spcAft>
      <a:defRPr sz="2400" kern="1200">
        <a:solidFill>
          <a:srgbClr val="B7CEFD"/>
        </a:solidFill>
        <a:latin typeface="Lucida Sans Unicode" pitchFamily="34" charset="0"/>
        <a:ea typeface="+mn-ea"/>
        <a:cs typeface="+mn-cs"/>
      </a:defRPr>
    </a:lvl3pPr>
    <a:lvl4pPr marL="1371600" algn="l" rtl="0" fontAlgn="base">
      <a:spcBef>
        <a:spcPct val="0"/>
      </a:spcBef>
      <a:spcAft>
        <a:spcPct val="0"/>
      </a:spcAft>
      <a:defRPr sz="2400" kern="1200">
        <a:solidFill>
          <a:srgbClr val="B7CEFD"/>
        </a:solidFill>
        <a:latin typeface="Lucida Sans Unicode" pitchFamily="34" charset="0"/>
        <a:ea typeface="+mn-ea"/>
        <a:cs typeface="+mn-cs"/>
      </a:defRPr>
    </a:lvl4pPr>
    <a:lvl5pPr marL="1828800" algn="l" rtl="0" fontAlgn="base">
      <a:spcBef>
        <a:spcPct val="0"/>
      </a:spcBef>
      <a:spcAft>
        <a:spcPct val="0"/>
      </a:spcAft>
      <a:defRPr sz="2400" kern="1200">
        <a:solidFill>
          <a:srgbClr val="B7CEFD"/>
        </a:solidFill>
        <a:latin typeface="Lucida Sans Unicode" pitchFamily="34" charset="0"/>
        <a:ea typeface="+mn-ea"/>
        <a:cs typeface="+mn-cs"/>
      </a:defRPr>
    </a:lvl5pPr>
    <a:lvl6pPr marL="2286000" algn="l" defTabSz="914400" rtl="0" eaLnBrk="1" latinLnBrk="0" hangingPunct="1">
      <a:defRPr sz="2400" kern="1200">
        <a:solidFill>
          <a:srgbClr val="B7CEFD"/>
        </a:solidFill>
        <a:latin typeface="Lucida Sans Unicode" pitchFamily="34" charset="0"/>
        <a:ea typeface="+mn-ea"/>
        <a:cs typeface="+mn-cs"/>
      </a:defRPr>
    </a:lvl6pPr>
    <a:lvl7pPr marL="2743200" algn="l" defTabSz="914400" rtl="0" eaLnBrk="1" latinLnBrk="0" hangingPunct="1">
      <a:defRPr sz="2400" kern="1200">
        <a:solidFill>
          <a:srgbClr val="B7CEFD"/>
        </a:solidFill>
        <a:latin typeface="Lucida Sans Unicode" pitchFamily="34" charset="0"/>
        <a:ea typeface="+mn-ea"/>
        <a:cs typeface="+mn-cs"/>
      </a:defRPr>
    </a:lvl7pPr>
    <a:lvl8pPr marL="3200400" algn="l" defTabSz="914400" rtl="0" eaLnBrk="1" latinLnBrk="0" hangingPunct="1">
      <a:defRPr sz="2400" kern="1200">
        <a:solidFill>
          <a:srgbClr val="B7CEFD"/>
        </a:solidFill>
        <a:latin typeface="Lucida Sans Unicode" pitchFamily="34" charset="0"/>
        <a:ea typeface="+mn-ea"/>
        <a:cs typeface="+mn-cs"/>
      </a:defRPr>
    </a:lvl8pPr>
    <a:lvl9pPr marL="3657600" algn="l" defTabSz="914400" rtl="0" eaLnBrk="1" latinLnBrk="0" hangingPunct="1">
      <a:defRPr sz="2400" kern="1200">
        <a:solidFill>
          <a:srgbClr val="B7CEFD"/>
        </a:solidFill>
        <a:latin typeface="Lucida Sans Unicode" pitchFamily="34" charset="0"/>
        <a:ea typeface="+mn-ea"/>
        <a:cs typeface="+mn-cs"/>
      </a:defRPr>
    </a:lvl9pPr>
  </p:defaultTextStyle>
  <p:modifyVerifier cryptProviderType="rsaFull" cryptAlgorithmClass="hash" cryptAlgorithmType="typeAny" cryptAlgorithmSid="4" spinCount="100000" saltData="kb8mKYc/LxSSCpWeqkGE6g==" hashData="UfXqHUA2xMMOdMi5yQh/hi7DFV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DE2E5"/>
    <a:srgbClr val="4B56EB"/>
    <a:srgbClr val="EAC4F0"/>
    <a:srgbClr val="DDD7DC"/>
    <a:srgbClr val="A4C1FC"/>
    <a:srgbClr val="E0EAFE"/>
    <a:srgbClr val="99CCFF"/>
    <a:srgbClr val="B7CEF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6247" autoAdjust="0"/>
    <p:restoredTop sz="94647"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8.fntdata"/><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3.fntdata"/><Relationship Id="rId42"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2.fntdata"/><Relationship Id="rId38"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1.fntdata"/><Relationship Id="rId37" Type="http://schemas.openxmlformats.org/officeDocument/2006/relationships/font" Target="fonts/font6.fntdata"/><Relationship Id="rId40" Type="http://schemas.openxmlformats.org/officeDocument/2006/relationships/font" Target="fonts/font9.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5.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4.fntdata"/><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transition spd="slow">
    <p:zoom dir="in"/>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a:xfrm>
            <a:off x="457200" y="1600200"/>
            <a:ext cx="8229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dir="in"/>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transition spd="slow">
    <p:zoom dir="in"/>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dir="in"/>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dir="in"/>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Tree>
  </p:cSld>
  <p:clrMapOvr>
    <a:masterClrMapping/>
  </p:clrMapOvr>
  <p:transition spd="slow">
    <p:zoom dir="in"/>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spd="slow">
    <p:zoom dir="in"/>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a:prstGeom prst="rect">
            <a:avLst/>
          </a:prstGeo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slow">
    <p:zoom dir="in"/>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a:prstGeom prst="rect">
            <a:avLst/>
          </a:prstGeo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transition spd="slow">
    <p:zoom dir="in"/>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600200"/>
            <a:ext cx="8229600" cy="4525963"/>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dir="in"/>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a:prstGeom prst="rect">
            <a:avLst/>
          </a:prstGeo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transition spd="slow">
    <p:zoom dir="in"/>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31" name="Picture 7" descr="Paroles cover"/>
          <p:cNvPicPr>
            <a:picLocks noChangeAspect="1" noChangeArrowheads="1"/>
          </p:cNvPicPr>
          <p:nvPr/>
        </p:nvPicPr>
        <p:blipFill>
          <a:blip r:embed="rId13" cstate="print"/>
          <a:srcRect/>
          <a:stretch>
            <a:fillRect/>
          </a:stretch>
        </p:blipFill>
        <p:spPr bwMode="auto">
          <a:xfrm>
            <a:off x="0" y="0"/>
            <a:ext cx="9144000" cy="6858000"/>
          </a:xfrm>
          <a:prstGeom prst="rect">
            <a:avLst/>
          </a:prstGeom>
          <a:noFill/>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zoom dir="in"/>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hyperlink" Target="http://www.laboutiquedelpowerpoint.com/"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www.laboutiquedelpowerpoint.com/"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hyperlink" Target="https://vk.com/mispps" TargetMode="External"/><Relationship Id="rId3" Type="http://schemas.openxmlformats.org/officeDocument/2006/relationships/image" Target="../media/image15.png"/><Relationship Id="rId7" Type="http://schemas.openxmlformats.org/officeDocument/2006/relationships/hyperlink" Target="https://www.facebook.com/mispps" TargetMode="External"/><Relationship Id="rId12" Type="http://schemas.openxmlformats.org/officeDocument/2006/relationships/image" Target="../media/image2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7.png"/><Relationship Id="rId11" Type="http://schemas.openxmlformats.org/officeDocument/2006/relationships/hyperlink" Target="https://plus.google.com/+Mispps/" TargetMode="External"/><Relationship Id="rId5" Type="http://schemas.openxmlformats.org/officeDocument/2006/relationships/image" Target="../media/image16.png"/><Relationship Id="rId10" Type="http://schemas.openxmlformats.org/officeDocument/2006/relationships/image" Target="../media/image1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Text Box 5"/>
          <p:cNvSpPr txBox="1">
            <a:spLocks noChangeArrowheads="1"/>
          </p:cNvSpPr>
          <p:nvPr/>
        </p:nvSpPr>
        <p:spPr bwMode="auto">
          <a:xfrm>
            <a:off x="2987675" y="2997200"/>
            <a:ext cx="4248150" cy="1190625"/>
          </a:xfrm>
          <a:prstGeom prst="rect">
            <a:avLst/>
          </a:prstGeom>
          <a:noFill/>
          <a:ln w="9525">
            <a:noFill/>
            <a:miter lim="800000"/>
            <a:headEnd/>
            <a:tailEnd/>
          </a:ln>
          <a:effectLst/>
        </p:spPr>
        <p:txBody>
          <a:bodyPr>
            <a:spAutoFit/>
          </a:bodyPr>
          <a:lstStyle/>
          <a:p>
            <a:pPr algn="ctr">
              <a:spcBef>
                <a:spcPct val="50000"/>
              </a:spcBef>
            </a:pPr>
            <a:r>
              <a:rPr lang="fr-CA" sz="3600" b="1" i="1">
                <a:solidFill>
                  <a:srgbClr val="5DE2E5"/>
                </a:solidFill>
                <a:latin typeface="Lucida Sans" pitchFamily="34" charset="0"/>
              </a:rPr>
              <a:t>Palabras y Silencio</a:t>
            </a:r>
            <a:endParaRPr lang="fr-FR" sz="3600" b="1" i="1">
              <a:solidFill>
                <a:srgbClr val="5DE2E5"/>
              </a:solidFill>
              <a:latin typeface="Lucida Sans" pitchFamily="34" charset="0"/>
            </a:endParaRPr>
          </a:p>
        </p:txBody>
      </p:sp>
      <p:pic>
        <p:nvPicPr>
          <p:cNvPr id="3079" name="Picture 7" descr="verdaguer1"/>
          <p:cNvPicPr>
            <a:picLocks noChangeAspect="1" noChangeArrowheads="1"/>
          </p:cNvPicPr>
          <p:nvPr/>
        </p:nvPicPr>
        <p:blipFill>
          <a:blip r:embed="rId3" cstate="print"/>
          <a:srcRect/>
          <a:stretch>
            <a:fillRect/>
          </a:stretch>
        </p:blipFill>
        <p:spPr bwMode="auto">
          <a:xfrm>
            <a:off x="3419475" y="188913"/>
            <a:ext cx="3429000" cy="2349500"/>
          </a:xfrm>
          <a:prstGeom prst="rect">
            <a:avLst/>
          </a:prstGeom>
          <a:noFill/>
        </p:spPr>
      </p:pic>
      <p:sp>
        <p:nvSpPr>
          <p:cNvPr id="3080" name="Text Box 8"/>
          <p:cNvSpPr txBox="1">
            <a:spLocks noChangeArrowheads="1"/>
          </p:cNvSpPr>
          <p:nvPr/>
        </p:nvSpPr>
        <p:spPr bwMode="auto">
          <a:xfrm>
            <a:off x="2339975" y="4714875"/>
            <a:ext cx="6335713" cy="579438"/>
          </a:xfrm>
          <a:prstGeom prst="rect">
            <a:avLst/>
          </a:prstGeom>
          <a:noFill/>
          <a:ln w="9525">
            <a:noFill/>
            <a:miter lim="800000"/>
            <a:headEnd/>
            <a:tailEnd/>
          </a:ln>
          <a:effectLst/>
        </p:spPr>
        <p:txBody>
          <a:bodyPr>
            <a:spAutoFit/>
          </a:bodyPr>
          <a:lstStyle/>
          <a:p>
            <a:pPr algn="ctr">
              <a:spcBef>
                <a:spcPct val="50000"/>
              </a:spcBef>
            </a:pPr>
            <a:r>
              <a:rPr lang="es-MX" sz="3200"/>
              <a:t>Homenaje a Juan Verdaguer</a:t>
            </a:r>
            <a:endParaRPr lang="es-ES" sz="3200"/>
          </a:p>
        </p:txBody>
      </p:sp>
    </p:spTree>
  </p:cSld>
  <p:clrMapOvr>
    <a:masterClrMapping/>
  </p:clrMapOvr>
  <p:transition spd="slow">
    <p:sndAc>
      <p:stSnd loop="1">
        <p:snd r:embed="rId2" name="Serenade Schubert (2m 30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3077">
                                            <p:txEl>
                                              <p:pRg st="0" end="0"/>
                                            </p:txEl>
                                          </p:spTgt>
                                        </p:tgtEl>
                                        <p:attrNameLst>
                                          <p:attrName>style.visibility</p:attrName>
                                        </p:attrNameLst>
                                      </p:cBhvr>
                                      <p:to>
                                        <p:strVal val="visible"/>
                                      </p:to>
                                    </p:set>
                                    <p:animScale>
                                      <p:cBhvr>
                                        <p:cTn id="7" dur="1000" decel="50000" fill="hold">
                                          <p:stCondLst>
                                            <p:cond delay="0"/>
                                          </p:stCondLst>
                                        </p:cTn>
                                        <p:tgtEl>
                                          <p:spTgt spid="3077">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077">
                                            <p:txEl>
                                              <p:pRg st="0" end="0"/>
                                            </p:txEl>
                                          </p:spTgt>
                                        </p:tgtEl>
                                        <p:attrNameLst>
                                          <p:attrName>ppt_x</p:attrName>
                                          <p:attrName>ppt_y</p:attrName>
                                        </p:attrNameLst>
                                      </p:cBhvr>
                                    </p:animMotion>
                                    <p:animEffect transition="in" filter="fade">
                                      <p:cBhvr>
                                        <p:cTn id="9" dur="1000"/>
                                        <p:tgtEl>
                                          <p:spTgt spid="307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abc23"/>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7174" name="Text Box 6"/>
          <p:cNvSpPr txBox="1">
            <a:spLocks noChangeArrowheads="1"/>
          </p:cNvSpPr>
          <p:nvPr/>
        </p:nvSpPr>
        <p:spPr bwMode="auto">
          <a:xfrm>
            <a:off x="323850" y="6021388"/>
            <a:ext cx="8496300" cy="882650"/>
          </a:xfrm>
          <a:prstGeom prst="rect">
            <a:avLst/>
          </a:prstGeom>
          <a:noFill/>
          <a:ln w="9525">
            <a:noFill/>
            <a:miter lim="800000"/>
            <a:headEnd/>
            <a:tailEnd/>
          </a:ln>
          <a:effectLst/>
        </p:spPr>
        <p:txBody>
          <a:bodyPr>
            <a:spAutoFit/>
          </a:bodyPr>
          <a:lstStyle/>
          <a:p>
            <a:pPr algn="just">
              <a:spcBef>
                <a:spcPct val="50000"/>
              </a:spcBef>
            </a:pPr>
            <a:r>
              <a:rPr lang="es-ES" sz="1400" b="1" dirty="0">
                <a:solidFill>
                  <a:schemeClr val="bg1"/>
                </a:solidFill>
                <a:latin typeface="Lucida Console" pitchFamily="49" charset="0"/>
              </a:rPr>
              <a:t>“Tengo tantos chistes para contarles que me siento como aquel sultán, que cuando cumplió 20 años le regalaron 50 hermosas muchachas, es decir, sé lo que tengo que hacer pero no sé por dónde empezar”.</a:t>
            </a:r>
            <a:r>
              <a:rPr lang="es-ES" dirty="0"/>
              <a:t> </a:t>
            </a:r>
            <a:r>
              <a:rPr lang="es-ES" sz="1600" dirty="0"/>
              <a:t>Juan </a:t>
            </a:r>
            <a:r>
              <a:rPr lang="es-ES" sz="1600" dirty="0" err="1"/>
              <a:t>Verdaguer</a:t>
            </a:r>
            <a:endParaRPr lang="es-ES" sz="1600" dirty="0"/>
          </a:p>
        </p:txBody>
      </p:sp>
    </p:spTree>
  </p:cSld>
  <p:clrMapOvr>
    <a:masterClrMapping/>
  </p:clrMapOvr>
  <p:transition spd="slow">
    <p:zoom dir="in"/>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9" name="Text Box 5"/>
          <p:cNvSpPr txBox="1">
            <a:spLocks noChangeArrowheads="1"/>
          </p:cNvSpPr>
          <p:nvPr/>
        </p:nvSpPr>
        <p:spPr bwMode="auto">
          <a:xfrm>
            <a:off x="4284663" y="476250"/>
            <a:ext cx="4219575" cy="2225675"/>
          </a:xfrm>
          <a:prstGeom prst="rect">
            <a:avLst/>
          </a:prstGeom>
          <a:noFill/>
          <a:ln w="9525">
            <a:noFill/>
            <a:miter lim="800000"/>
            <a:headEnd/>
            <a:tailEnd/>
          </a:ln>
          <a:effectLst/>
        </p:spPr>
        <p:txBody>
          <a:bodyPr>
            <a:spAutoFit/>
          </a:bodyPr>
          <a:lstStyle/>
          <a:p>
            <a:r>
              <a:rPr lang="pt-BR" sz="2000" b="1" i="1">
                <a:solidFill>
                  <a:srgbClr val="5DE2E5"/>
                </a:solidFill>
                <a:latin typeface="Lucida Sans" pitchFamily="34" charset="0"/>
              </a:rPr>
              <a:t>Hay algunas cosas demasiado bellas para poder describirlas con palabras.</a:t>
            </a:r>
          </a:p>
          <a:p>
            <a:r>
              <a:rPr lang="pt-BR" sz="2000" b="1" i="1">
                <a:solidFill>
                  <a:srgbClr val="5DE2E5"/>
                </a:solidFill>
                <a:latin typeface="Lucida Sans" pitchFamily="34" charset="0"/>
              </a:rPr>
              <a:t/>
            </a:r>
            <a:br>
              <a:rPr lang="pt-BR" sz="2000" b="1" i="1">
                <a:solidFill>
                  <a:srgbClr val="5DE2E5"/>
                </a:solidFill>
                <a:latin typeface="Lucida Sans" pitchFamily="34" charset="0"/>
              </a:rPr>
            </a:br>
            <a:r>
              <a:rPr lang="pt-BR" sz="2000" b="1" i="1">
                <a:solidFill>
                  <a:srgbClr val="5DE2E5"/>
                </a:solidFill>
                <a:latin typeface="Lucida Sans" pitchFamily="34" charset="0"/>
              </a:rPr>
              <a:t>Hace falta admirarlas con meditación y silencio para poder apreciarlas a plenitud.</a:t>
            </a:r>
          </a:p>
        </p:txBody>
      </p:sp>
      <p:sp>
        <p:nvSpPr>
          <p:cNvPr id="21511" name="Text Box 7"/>
          <p:cNvSpPr txBox="1">
            <a:spLocks noChangeArrowheads="1"/>
          </p:cNvSpPr>
          <p:nvPr/>
        </p:nvSpPr>
        <p:spPr bwMode="auto">
          <a:xfrm>
            <a:off x="2700338" y="3633788"/>
            <a:ext cx="6119812" cy="1917700"/>
          </a:xfrm>
          <a:prstGeom prst="rect">
            <a:avLst/>
          </a:prstGeom>
          <a:noFill/>
          <a:ln w="9525">
            <a:noFill/>
            <a:miter lim="800000"/>
            <a:headEnd/>
            <a:tailEnd/>
          </a:ln>
          <a:effectLst/>
        </p:spPr>
        <p:txBody>
          <a:bodyPr>
            <a:spAutoFit/>
          </a:bodyPr>
          <a:lstStyle/>
          <a:p>
            <a:pPr>
              <a:spcBef>
                <a:spcPct val="50000"/>
              </a:spcBef>
            </a:pPr>
            <a:r>
              <a:rPr lang="es-ES"/>
              <a:t>- “Me he pasado la vida estudiando el humorismo desde todo ángulo posible: psicológicamente, fisiológicamente, biológicamente, antropológicamente y estúpidamente”. Juan Verdaguer</a:t>
            </a:r>
          </a:p>
        </p:txBody>
      </p:sp>
    </p:spTree>
  </p:cSld>
  <p:clrMapOvr>
    <a:masterClrMapping/>
  </p:clrMapOvr>
  <p:transition spd="slow">
    <p:zoom dir="in"/>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k22"/>
          <p:cNvPicPr>
            <a:picLocks noChangeAspect="1" noChangeArrowheads="1"/>
          </p:cNvPicPr>
          <p:nvPr/>
        </p:nvPicPr>
        <p:blipFill>
          <a:blip r:embed="rId2" cstate="print"/>
          <a:srcRect/>
          <a:stretch>
            <a:fillRect/>
          </a:stretch>
        </p:blipFill>
        <p:spPr bwMode="auto">
          <a:xfrm>
            <a:off x="0" y="0"/>
            <a:ext cx="9144000" cy="6859588"/>
          </a:xfrm>
          <a:prstGeom prst="rect">
            <a:avLst/>
          </a:prstGeom>
          <a:noFill/>
        </p:spPr>
      </p:pic>
      <p:sp>
        <p:nvSpPr>
          <p:cNvPr id="9222" name="Text Box 6"/>
          <p:cNvSpPr txBox="1">
            <a:spLocks noChangeArrowheads="1"/>
          </p:cNvSpPr>
          <p:nvPr/>
        </p:nvSpPr>
        <p:spPr bwMode="auto">
          <a:xfrm>
            <a:off x="179388" y="5949950"/>
            <a:ext cx="8785225" cy="641350"/>
          </a:xfrm>
          <a:prstGeom prst="rect">
            <a:avLst/>
          </a:prstGeom>
          <a:noFill/>
          <a:ln w="9525">
            <a:noFill/>
            <a:miter lim="800000"/>
            <a:headEnd/>
            <a:tailEnd/>
          </a:ln>
          <a:effectLst/>
        </p:spPr>
        <p:txBody>
          <a:bodyPr>
            <a:spAutoFit/>
          </a:bodyPr>
          <a:lstStyle/>
          <a:p>
            <a:pPr>
              <a:spcBef>
                <a:spcPct val="50000"/>
              </a:spcBef>
              <a:buFontTx/>
              <a:buChar char="-"/>
            </a:pPr>
            <a:r>
              <a:rPr lang="es-ES" sz="1800"/>
              <a:t>“El otro día fui a un siquiatra. Me pidió 1.000 pesos adelantados, yo le dije: "Doctor, es mi problema el que vengo a resolver, no el suyo". Juan Verdaguer</a:t>
            </a:r>
          </a:p>
        </p:txBody>
      </p:sp>
    </p:spTree>
  </p:cSld>
  <p:clrMapOvr>
    <a:masterClrMapping/>
  </p:clrMapOvr>
  <p:transition spd="slow">
    <p:zoom dir="in"/>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7" name="Text Box 5"/>
          <p:cNvSpPr txBox="1">
            <a:spLocks noChangeArrowheads="1"/>
          </p:cNvSpPr>
          <p:nvPr/>
        </p:nvSpPr>
        <p:spPr bwMode="auto">
          <a:xfrm>
            <a:off x="4716463" y="476250"/>
            <a:ext cx="4176712" cy="4054475"/>
          </a:xfrm>
          <a:prstGeom prst="rect">
            <a:avLst/>
          </a:prstGeom>
          <a:noFill/>
          <a:ln w="9525">
            <a:noFill/>
            <a:miter lim="800000"/>
            <a:headEnd/>
            <a:tailEnd/>
          </a:ln>
          <a:effectLst/>
        </p:spPr>
        <p:txBody>
          <a:bodyPr>
            <a:spAutoFit/>
          </a:bodyPr>
          <a:lstStyle/>
          <a:p>
            <a:pPr>
              <a:spcBef>
                <a:spcPct val="50000"/>
              </a:spcBef>
            </a:pPr>
            <a:r>
              <a:rPr lang="pt-BR" sz="2000" b="1" i="1">
                <a:solidFill>
                  <a:srgbClr val="5DE2E5"/>
                </a:solidFill>
                <a:latin typeface="Lucida Sans" pitchFamily="34" charset="0"/>
              </a:rPr>
              <a:t>Se necesitan pocas palabras para expresar lo esencial.                          Los grandes discursos solo sirven para confundir y adoctrinar.</a:t>
            </a:r>
          </a:p>
          <a:p>
            <a:pPr>
              <a:spcBef>
                <a:spcPct val="50000"/>
              </a:spcBef>
            </a:pPr>
            <a:r>
              <a:rPr lang="pt-BR" sz="2000" b="1" i="1">
                <a:solidFill>
                  <a:srgbClr val="5DE2E5"/>
                </a:solidFill>
                <a:latin typeface="Lucida Sans" pitchFamily="34" charset="0"/>
              </a:rPr>
              <a:t>El silencio es a veces más revelador que un río de palabras.</a:t>
            </a:r>
          </a:p>
          <a:p>
            <a:pPr>
              <a:spcBef>
                <a:spcPct val="50000"/>
              </a:spcBef>
            </a:pPr>
            <a:r>
              <a:rPr lang="pt-BR" sz="2000" b="1" i="1">
                <a:solidFill>
                  <a:srgbClr val="5DE2E5"/>
                </a:solidFill>
                <a:latin typeface="Lucida Sans" pitchFamily="34" charset="0"/>
              </a:rPr>
              <a:t>Mira a una madre con su hijo cargado, el bebe sabrá obtener, todo lo que de ella quiere, sin necesidad de decir nada. </a:t>
            </a:r>
          </a:p>
        </p:txBody>
      </p:sp>
      <p:sp>
        <p:nvSpPr>
          <p:cNvPr id="23559" name="Text Box 7"/>
          <p:cNvSpPr txBox="1">
            <a:spLocks noChangeArrowheads="1"/>
          </p:cNvSpPr>
          <p:nvPr/>
        </p:nvSpPr>
        <p:spPr bwMode="auto">
          <a:xfrm>
            <a:off x="2411413" y="5084763"/>
            <a:ext cx="6408737" cy="1552575"/>
          </a:xfrm>
          <a:prstGeom prst="rect">
            <a:avLst/>
          </a:prstGeom>
          <a:noFill/>
          <a:ln w="9525">
            <a:noFill/>
            <a:miter lim="800000"/>
            <a:headEnd/>
            <a:tailEnd/>
          </a:ln>
          <a:effectLst/>
        </p:spPr>
        <p:txBody>
          <a:bodyPr>
            <a:spAutoFit/>
          </a:bodyPr>
          <a:lstStyle/>
          <a:p>
            <a:pPr>
              <a:spcBef>
                <a:spcPct val="50000"/>
              </a:spcBef>
            </a:pPr>
            <a:r>
              <a:rPr lang="es-ES"/>
              <a:t>- “Papá era tan pobre que cuando pagaba el alquiler dos meses consecutivos, la policía llegaba a preguntar cómo había conseguido el dinero”. Juan Verdaguer</a:t>
            </a:r>
          </a:p>
        </p:txBody>
      </p:sp>
    </p:spTree>
  </p:cSld>
  <p:clrMapOvr>
    <a:masterClrMapping/>
  </p:clrMapOvr>
  <p:transition spd="slow">
    <p:zoom dir="in"/>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k15"/>
          <p:cNvPicPr>
            <a:picLocks noChangeAspect="1" noChangeArrowheads="1"/>
          </p:cNvPicPr>
          <p:nvPr/>
        </p:nvPicPr>
        <p:blipFill>
          <a:blip r:embed="rId2" cstate="print"/>
          <a:srcRect/>
          <a:stretch>
            <a:fillRect/>
          </a:stretch>
        </p:blipFill>
        <p:spPr bwMode="auto">
          <a:xfrm>
            <a:off x="0" y="0"/>
            <a:ext cx="9144000" cy="6859588"/>
          </a:xfrm>
          <a:prstGeom prst="rect">
            <a:avLst/>
          </a:prstGeom>
          <a:noFill/>
        </p:spPr>
      </p:pic>
      <p:sp>
        <p:nvSpPr>
          <p:cNvPr id="10246" name="Text Box 6"/>
          <p:cNvSpPr txBox="1">
            <a:spLocks noChangeArrowheads="1"/>
          </p:cNvSpPr>
          <p:nvPr/>
        </p:nvSpPr>
        <p:spPr bwMode="auto">
          <a:xfrm>
            <a:off x="250825" y="6021388"/>
            <a:ext cx="8713788" cy="915987"/>
          </a:xfrm>
          <a:prstGeom prst="rect">
            <a:avLst/>
          </a:prstGeom>
          <a:noFill/>
          <a:ln w="9525">
            <a:noFill/>
            <a:miter lim="800000"/>
            <a:headEnd/>
            <a:tailEnd/>
          </a:ln>
          <a:effectLst/>
        </p:spPr>
        <p:txBody>
          <a:bodyPr>
            <a:spAutoFit/>
          </a:bodyPr>
          <a:lstStyle/>
          <a:p>
            <a:pPr>
              <a:spcBef>
                <a:spcPct val="50000"/>
              </a:spcBef>
            </a:pPr>
            <a:r>
              <a:rPr lang="es-ES" sz="1800" b="1">
                <a:solidFill>
                  <a:schemeClr val="tx1"/>
                </a:solidFill>
              </a:rPr>
              <a:t>- “La vez pasada me recomendaron un doctor muy bueno. No como esos doctores que lo tratan a uno del hígado y uno se muere del corazón. Éste lo trata a uno del corazón, y uno se muere del corazón”. Juan Verdaguer</a:t>
            </a:r>
          </a:p>
        </p:txBody>
      </p:sp>
    </p:spTree>
  </p:cSld>
  <p:clrMapOvr>
    <a:masterClrMapping/>
  </p:clrMapOvr>
  <p:transition spd="slow">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Text Box 5"/>
          <p:cNvSpPr txBox="1">
            <a:spLocks noChangeArrowheads="1"/>
          </p:cNvSpPr>
          <p:nvPr/>
        </p:nvSpPr>
        <p:spPr bwMode="auto">
          <a:xfrm>
            <a:off x="5003800" y="260350"/>
            <a:ext cx="3313113" cy="3749675"/>
          </a:xfrm>
          <a:prstGeom prst="rect">
            <a:avLst/>
          </a:prstGeom>
          <a:noFill/>
          <a:ln w="9525">
            <a:noFill/>
            <a:miter lim="800000"/>
            <a:headEnd/>
            <a:tailEnd/>
          </a:ln>
          <a:effectLst/>
        </p:spPr>
        <p:txBody>
          <a:bodyPr>
            <a:spAutoFit/>
          </a:bodyPr>
          <a:lstStyle/>
          <a:p>
            <a:pPr>
              <a:spcBef>
                <a:spcPct val="50000"/>
              </a:spcBef>
            </a:pPr>
            <a:r>
              <a:rPr lang="pt-BR" sz="2000" b="1" i="1">
                <a:solidFill>
                  <a:srgbClr val="5DE2E5"/>
                </a:solidFill>
                <a:latin typeface="Lucida Sans" pitchFamily="34" charset="0"/>
              </a:rPr>
              <a:t>De hecho, las palabras deben de ser como una envoltura de los pensamientos.</a:t>
            </a:r>
          </a:p>
          <a:p>
            <a:pPr>
              <a:spcBef>
                <a:spcPct val="50000"/>
              </a:spcBef>
            </a:pPr>
            <a:r>
              <a:rPr lang="pt-BR" sz="2000" b="1" i="1">
                <a:solidFill>
                  <a:srgbClr val="5DE2E5"/>
                </a:solidFill>
                <a:latin typeface="Lucida Sans" pitchFamily="34" charset="0"/>
              </a:rPr>
              <a:t>No son necesarios discursos muy largos para expresar lo que siente el corazón.</a:t>
            </a:r>
          </a:p>
          <a:p>
            <a:pPr>
              <a:spcBef>
                <a:spcPct val="50000"/>
              </a:spcBef>
            </a:pPr>
            <a:r>
              <a:rPr lang="pt-BR" sz="2000" b="1" i="1">
                <a:solidFill>
                  <a:srgbClr val="5DE2E5"/>
                </a:solidFill>
                <a:latin typeface="Lucida Sans" pitchFamily="34" charset="0"/>
              </a:rPr>
              <a:t>Una mirada puede decir más que mil palabras.</a:t>
            </a:r>
          </a:p>
        </p:txBody>
      </p:sp>
      <p:sp>
        <p:nvSpPr>
          <p:cNvPr id="24583" name="Text Box 7"/>
          <p:cNvSpPr txBox="1">
            <a:spLocks noChangeArrowheads="1"/>
          </p:cNvSpPr>
          <p:nvPr/>
        </p:nvSpPr>
        <p:spPr bwMode="auto">
          <a:xfrm>
            <a:off x="2555875" y="4149725"/>
            <a:ext cx="6337300" cy="2282825"/>
          </a:xfrm>
          <a:prstGeom prst="rect">
            <a:avLst/>
          </a:prstGeom>
          <a:noFill/>
          <a:ln w="9525">
            <a:noFill/>
            <a:miter lim="800000"/>
            <a:headEnd/>
            <a:tailEnd/>
          </a:ln>
          <a:effectLst/>
        </p:spPr>
        <p:txBody>
          <a:bodyPr>
            <a:spAutoFit/>
          </a:bodyPr>
          <a:lstStyle/>
          <a:p>
            <a:pPr>
              <a:spcBef>
                <a:spcPct val="50000"/>
              </a:spcBef>
            </a:pPr>
            <a:r>
              <a:rPr lang="es-ES"/>
              <a:t>- “Todos los años la cigüeña venía con un hermanito más, bueno, la cigüeña ya no venía, vivía con nosotros. Cómo sería, que cuando papá llegaba a casa del trabajo, tenía miedo de preguntar ¿qué hay de nuevo”?. Juan Verdaguer</a:t>
            </a:r>
          </a:p>
        </p:txBody>
      </p:sp>
    </p:spTree>
  </p:cSld>
  <p:clrMapOvr>
    <a:masterClrMapping/>
  </p:clrMapOvr>
  <p:transition spd="slow">
    <p:zoom dir="in"/>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q3"/>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1270" name="Text Box 6"/>
          <p:cNvSpPr txBox="1">
            <a:spLocks noChangeArrowheads="1"/>
          </p:cNvSpPr>
          <p:nvPr/>
        </p:nvSpPr>
        <p:spPr bwMode="auto">
          <a:xfrm>
            <a:off x="395288" y="5229225"/>
            <a:ext cx="8280400" cy="1739900"/>
          </a:xfrm>
          <a:prstGeom prst="rect">
            <a:avLst/>
          </a:prstGeom>
          <a:noFill/>
          <a:ln w="9525">
            <a:noFill/>
            <a:miter lim="800000"/>
            <a:headEnd/>
            <a:tailEnd/>
          </a:ln>
          <a:effectLst/>
        </p:spPr>
        <p:txBody>
          <a:bodyPr>
            <a:spAutoFit/>
          </a:bodyPr>
          <a:lstStyle/>
          <a:p>
            <a:pPr>
              <a:spcBef>
                <a:spcPct val="50000"/>
              </a:spcBef>
            </a:pPr>
            <a:r>
              <a:rPr lang="es-ES" sz="1800"/>
              <a:t>- “No hace mucho tiempo estuvimos reunidos festejando el 101 de mi abuelo, que ya es algo que festejar. 101 años. Ahí nos reunimos todos los hermanos, primos, tíos, parientes, una fiesta lindísima. Fue una pena que él no estuviera ahí con nosotros... él murió cuando tenía treinta y siete...Murio un lunes. Que manera tan tonta de iniciar la semana.” Juan Verdaguer</a:t>
            </a:r>
          </a:p>
        </p:txBody>
      </p:sp>
    </p:spTree>
  </p:cSld>
  <p:clrMapOvr>
    <a:masterClrMapping/>
  </p:clrMapOvr>
  <p:transition spd="slow">
    <p:zoom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5" name="Text Box 5"/>
          <p:cNvSpPr txBox="1">
            <a:spLocks noChangeArrowheads="1"/>
          </p:cNvSpPr>
          <p:nvPr/>
        </p:nvSpPr>
        <p:spPr bwMode="auto">
          <a:xfrm>
            <a:off x="4716463" y="549275"/>
            <a:ext cx="3851275" cy="1311275"/>
          </a:xfrm>
          <a:prstGeom prst="rect">
            <a:avLst/>
          </a:prstGeom>
          <a:noFill/>
          <a:ln w="9525">
            <a:noFill/>
            <a:miter lim="800000"/>
            <a:headEnd/>
            <a:tailEnd/>
          </a:ln>
          <a:effectLst/>
        </p:spPr>
        <p:txBody>
          <a:bodyPr>
            <a:spAutoFit/>
          </a:bodyPr>
          <a:lstStyle/>
          <a:p>
            <a:pPr>
              <a:spcBef>
                <a:spcPct val="50000"/>
              </a:spcBef>
            </a:pPr>
            <a:r>
              <a:rPr lang="pt-BR" sz="2000" b="1" i="1">
                <a:solidFill>
                  <a:srgbClr val="5DE2E5"/>
                </a:solidFill>
                <a:latin typeface="Lucida Sans" pitchFamily="34" charset="0"/>
              </a:rPr>
              <a:t>Creo que la sabia naturaleza nos dio sólo una lengua y dos orejas para que oigamos más y hablemos menos.</a:t>
            </a:r>
          </a:p>
        </p:txBody>
      </p:sp>
      <p:sp>
        <p:nvSpPr>
          <p:cNvPr id="25607" name="Text Box 7"/>
          <p:cNvSpPr txBox="1">
            <a:spLocks noChangeArrowheads="1"/>
          </p:cNvSpPr>
          <p:nvPr/>
        </p:nvSpPr>
        <p:spPr bwMode="auto">
          <a:xfrm>
            <a:off x="2339975" y="3500438"/>
            <a:ext cx="6480175" cy="2647950"/>
          </a:xfrm>
          <a:prstGeom prst="rect">
            <a:avLst/>
          </a:prstGeom>
          <a:noFill/>
          <a:ln w="9525">
            <a:noFill/>
            <a:miter lim="800000"/>
            <a:headEnd/>
            <a:tailEnd/>
          </a:ln>
          <a:effectLst/>
        </p:spPr>
        <p:txBody>
          <a:bodyPr>
            <a:spAutoFit/>
          </a:bodyPr>
          <a:lstStyle/>
          <a:p>
            <a:pPr>
              <a:spcBef>
                <a:spcPct val="50000"/>
              </a:spcBef>
            </a:pPr>
            <a:r>
              <a:rPr lang="es-ES"/>
              <a:t>"Falleció un humorista amigo en la mayor indigencia y entonces con otros colegas decidimos hacer una colecta para enterrarlo. Me dirigí a un señor y le pedí 10 pesos para enterrar a un humorista, el hombre me dio 30 y me dijo: “Tome, entierre tres". Juan Verdaguer </a:t>
            </a:r>
          </a:p>
        </p:txBody>
      </p:sp>
    </p:spTree>
  </p:cSld>
  <p:clrMapOvr>
    <a:masterClrMapping/>
  </p:clrMapOvr>
  <p:transition spd="slow">
    <p:zoom dir="in"/>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ff9"/>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4342" name="Text Box 6"/>
          <p:cNvSpPr txBox="1">
            <a:spLocks noChangeArrowheads="1"/>
          </p:cNvSpPr>
          <p:nvPr/>
        </p:nvSpPr>
        <p:spPr bwMode="auto">
          <a:xfrm>
            <a:off x="250825" y="5516563"/>
            <a:ext cx="8713788" cy="1465262"/>
          </a:xfrm>
          <a:prstGeom prst="rect">
            <a:avLst/>
          </a:prstGeom>
          <a:noFill/>
          <a:ln w="9525">
            <a:noFill/>
            <a:miter lim="800000"/>
            <a:headEnd/>
            <a:tailEnd/>
          </a:ln>
          <a:effectLst/>
        </p:spPr>
        <p:txBody>
          <a:bodyPr>
            <a:spAutoFit/>
          </a:bodyPr>
          <a:lstStyle/>
          <a:p>
            <a:pPr algn="just">
              <a:spcBef>
                <a:spcPct val="50000"/>
              </a:spcBef>
            </a:pPr>
            <a:r>
              <a:rPr lang="es-ES" sz="1800" b="1"/>
              <a:t>"Indiscutiblemente, los cómicos no son nada: nacen, viven, se mueren, los entierran, se convierten en fertilizante, crece el pasto sobre él, viene un caballo y se lo come, después de cumplido este proceso físico - químico, hay que tener cuidado dónde pisamos, porque puede ser un primo nuestro.“ Juan Verdaguer</a:t>
            </a:r>
          </a:p>
        </p:txBody>
      </p:sp>
    </p:spTree>
  </p:cSld>
  <p:clrMapOvr>
    <a:masterClrMapping/>
  </p:clrMapOvr>
  <p:transition spd="slow">
    <p:zoom dir="in"/>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0" name="Text Box 6"/>
          <p:cNvSpPr txBox="1">
            <a:spLocks noChangeArrowheads="1"/>
          </p:cNvSpPr>
          <p:nvPr/>
        </p:nvSpPr>
        <p:spPr bwMode="auto">
          <a:xfrm>
            <a:off x="5148263" y="692150"/>
            <a:ext cx="3527425" cy="2987675"/>
          </a:xfrm>
          <a:prstGeom prst="rect">
            <a:avLst/>
          </a:prstGeom>
          <a:noFill/>
          <a:ln w="9525">
            <a:noFill/>
            <a:miter lim="800000"/>
            <a:headEnd/>
            <a:tailEnd/>
          </a:ln>
          <a:effectLst/>
        </p:spPr>
        <p:txBody>
          <a:bodyPr>
            <a:spAutoFit/>
          </a:bodyPr>
          <a:lstStyle/>
          <a:p>
            <a:pPr>
              <a:spcBef>
                <a:spcPct val="50000"/>
              </a:spcBef>
            </a:pPr>
            <a:r>
              <a:rPr lang="pt-BR" sz="2000" b="1" i="1">
                <a:solidFill>
                  <a:srgbClr val="5DE2E5"/>
                </a:solidFill>
                <a:latin typeface="Lucida Sans" pitchFamily="34" charset="0"/>
              </a:rPr>
              <a:t>Si lo que vas a decir no es mejor que quedarte callado, entonces para que decirlo.</a:t>
            </a:r>
          </a:p>
          <a:p>
            <a:pPr>
              <a:spcBef>
                <a:spcPct val="50000"/>
              </a:spcBef>
            </a:pPr>
            <a:r>
              <a:rPr lang="pt-BR" sz="2000" b="1" i="1">
                <a:solidFill>
                  <a:srgbClr val="5DE2E5"/>
                </a:solidFill>
                <a:latin typeface="Lucida Sans" pitchFamily="34" charset="0"/>
              </a:rPr>
              <a:t>Cuanto más grande y generoso es el corazón, menos son las palabras que se necesitan para expresarse.</a:t>
            </a:r>
          </a:p>
        </p:txBody>
      </p:sp>
      <p:sp>
        <p:nvSpPr>
          <p:cNvPr id="26632" name="Text Box 8"/>
          <p:cNvSpPr txBox="1">
            <a:spLocks noChangeArrowheads="1"/>
          </p:cNvSpPr>
          <p:nvPr/>
        </p:nvSpPr>
        <p:spPr bwMode="auto">
          <a:xfrm>
            <a:off x="2339975" y="4149725"/>
            <a:ext cx="6553200" cy="2282825"/>
          </a:xfrm>
          <a:prstGeom prst="rect">
            <a:avLst/>
          </a:prstGeom>
          <a:noFill/>
          <a:ln w="9525">
            <a:noFill/>
            <a:miter lim="800000"/>
            <a:headEnd/>
            <a:tailEnd/>
          </a:ln>
          <a:effectLst/>
        </p:spPr>
        <p:txBody>
          <a:bodyPr>
            <a:spAutoFit/>
          </a:bodyPr>
          <a:lstStyle/>
          <a:p>
            <a:pPr>
              <a:spcBef>
                <a:spcPct val="50000"/>
              </a:spcBef>
            </a:pPr>
            <a:r>
              <a:rPr lang="es-ES"/>
              <a:t>"Mi esposa y yo tenemos el secreto para un matrimonio feliz: dos veces a la semana vamos a un restaurante y disfrutamos de una rica comida y un buen vino. Ella va los martes y yo, los viernes“. Juan Verdaguer </a:t>
            </a:r>
          </a:p>
        </p:txBody>
      </p:sp>
    </p:spTree>
  </p:cSld>
  <p:clrMapOvr>
    <a:masterClrMapping/>
  </p:clrMapOvr>
  <p:transition spd="slow">
    <p:zoom dir="in"/>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ff7"/>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6390" name="Text Box 6"/>
          <p:cNvSpPr txBox="1">
            <a:spLocks noChangeArrowheads="1"/>
          </p:cNvSpPr>
          <p:nvPr/>
        </p:nvSpPr>
        <p:spPr bwMode="auto">
          <a:xfrm>
            <a:off x="323850" y="6237288"/>
            <a:ext cx="8640763" cy="701675"/>
          </a:xfrm>
          <a:prstGeom prst="rect">
            <a:avLst/>
          </a:prstGeom>
          <a:noFill/>
          <a:ln w="9525">
            <a:noFill/>
            <a:miter lim="800000"/>
            <a:headEnd/>
            <a:tailEnd/>
          </a:ln>
          <a:effectLst/>
        </p:spPr>
        <p:txBody>
          <a:bodyPr>
            <a:spAutoFit/>
          </a:bodyPr>
          <a:lstStyle/>
          <a:p>
            <a:pPr>
              <a:spcBef>
                <a:spcPct val="50000"/>
              </a:spcBef>
            </a:pPr>
            <a:r>
              <a:rPr lang="es-ES" sz="2000" b="1"/>
              <a:t>“Siempre llevo a mi mujer a todas partes. Lo malo es que ella siempre encuentra el camino de regreso“. Juan Verdaguer</a:t>
            </a:r>
          </a:p>
        </p:txBody>
      </p:sp>
    </p:spTree>
  </p:cSld>
  <p:clrMapOvr>
    <a:masterClrMapping/>
  </p:clrMapOvr>
  <p:transition spd="slow">
    <p:zoom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3" name="Text Box 5"/>
          <p:cNvSpPr txBox="1">
            <a:spLocks noChangeArrowheads="1"/>
          </p:cNvSpPr>
          <p:nvPr/>
        </p:nvSpPr>
        <p:spPr bwMode="auto">
          <a:xfrm>
            <a:off x="4787900" y="260350"/>
            <a:ext cx="3816350" cy="2682875"/>
          </a:xfrm>
          <a:prstGeom prst="rect">
            <a:avLst/>
          </a:prstGeom>
          <a:noFill/>
          <a:ln w="9525">
            <a:noFill/>
            <a:miter lim="800000"/>
            <a:headEnd/>
            <a:tailEnd/>
          </a:ln>
          <a:effectLst/>
        </p:spPr>
        <p:txBody>
          <a:bodyPr>
            <a:spAutoFit/>
          </a:bodyPr>
          <a:lstStyle/>
          <a:p>
            <a:pPr>
              <a:spcBef>
                <a:spcPct val="50000"/>
              </a:spcBef>
            </a:pPr>
            <a:r>
              <a:rPr lang="pt-BR" sz="2000" b="1" i="1">
                <a:solidFill>
                  <a:srgbClr val="5DE2E5"/>
                </a:solidFill>
                <a:latin typeface="Lucida Sans" pitchFamily="34" charset="0"/>
              </a:rPr>
              <a:t>Hace falta recordar estas sabias y filosóficas palabras:</a:t>
            </a:r>
          </a:p>
          <a:p>
            <a:pPr>
              <a:spcBef>
                <a:spcPct val="50000"/>
              </a:spcBef>
            </a:pPr>
            <a:r>
              <a:rPr lang="pt-BR" sz="2000" b="1" i="1">
                <a:solidFill>
                  <a:srgbClr val="5DE2E5"/>
                </a:solidFill>
                <a:latin typeface="Lucida Sans" pitchFamily="34" charset="0"/>
              </a:rPr>
              <a:t>Las palabras verdaderas (la verdad) no siempre son bonitas, pero las palabras bellas no siempre son verdad.</a:t>
            </a:r>
          </a:p>
        </p:txBody>
      </p:sp>
      <p:sp>
        <p:nvSpPr>
          <p:cNvPr id="27655" name="Text Box 7"/>
          <p:cNvSpPr txBox="1">
            <a:spLocks noChangeArrowheads="1"/>
          </p:cNvSpPr>
          <p:nvPr/>
        </p:nvSpPr>
        <p:spPr bwMode="auto">
          <a:xfrm>
            <a:off x="2411413" y="3357563"/>
            <a:ext cx="6481762" cy="2647950"/>
          </a:xfrm>
          <a:prstGeom prst="rect">
            <a:avLst/>
          </a:prstGeom>
          <a:noFill/>
          <a:ln w="9525">
            <a:noFill/>
            <a:miter lim="800000"/>
            <a:headEnd/>
            <a:tailEnd/>
          </a:ln>
          <a:effectLst/>
        </p:spPr>
        <p:txBody>
          <a:bodyPr>
            <a:spAutoFit/>
          </a:bodyPr>
          <a:lstStyle/>
          <a:p>
            <a:pPr>
              <a:spcBef>
                <a:spcPct val="50000"/>
              </a:spcBef>
            </a:pPr>
            <a:r>
              <a:rPr lang="es-ES"/>
              <a:t>"Asaltan a un hombre y lo dejan completamente desnudo, eso es comicidad. En cambio, si lo dejan en camiseta y calzoncillos, es humorismo. Yo hago humorismo, porque prefiero que la gente se quede, por lo menos, en ropa interior“. Juan Verdaguer</a:t>
            </a:r>
          </a:p>
        </p:txBody>
      </p:sp>
    </p:spTree>
  </p:cSld>
  <p:clrMapOvr>
    <a:masterClrMapping/>
  </p:clrMapOvr>
  <p:transition spd="slow">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abc7"/>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7414" name="Text Box 6"/>
          <p:cNvSpPr txBox="1">
            <a:spLocks noChangeArrowheads="1"/>
          </p:cNvSpPr>
          <p:nvPr/>
        </p:nvSpPr>
        <p:spPr bwMode="auto">
          <a:xfrm>
            <a:off x="179388" y="6083300"/>
            <a:ext cx="8785225" cy="822325"/>
          </a:xfrm>
          <a:prstGeom prst="rect">
            <a:avLst/>
          </a:prstGeom>
          <a:noFill/>
          <a:ln w="9525">
            <a:noFill/>
            <a:miter lim="800000"/>
            <a:headEnd/>
            <a:tailEnd/>
          </a:ln>
          <a:effectLst/>
        </p:spPr>
        <p:txBody>
          <a:bodyPr>
            <a:spAutoFit/>
          </a:bodyPr>
          <a:lstStyle/>
          <a:p>
            <a:pPr>
              <a:spcBef>
                <a:spcPct val="50000"/>
              </a:spcBef>
            </a:pPr>
            <a:r>
              <a:rPr lang="es-ES"/>
              <a:t>"No he discutido con ella en dieciocho meses. Es que no me gusta interrumpirla“ Juan Verdaguer </a:t>
            </a:r>
          </a:p>
        </p:txBody>
      </p:sp>
    </p:spTree>
  </p:cSld>
  <p:clrMapOvr>
    <a:masterClrMapping/>
  </p:clrMapOvr>
  <p:transition spd="slow">
    <p:zoom dir="in"/>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Text Box 7"/>
          <p:cNvSpPr txBox="1">
            <a:spLocks noChangeArrowheads="1"/>
          </p:cNvSpPr>
          <p:nvPr/>
        </p:nvSpPr>
        <p:spPr bwMode="auto">
          <a:xfrm>
            <a:off x="4716463" y="188913"/>
            <a:ext cx="3563937" cy="3749675"/>
          </a:xfrm>
          <a:prstGeom prst="rect">
            <a:avLst/>
          </a:prstGeom>
          <a:noFill/>
          <a:ln w="9525">
            <a:noFill/>
            <a:miter lim="800000"/>
            <a:headEnd/>
            <a:tailEnd/>
          </a:ln>
          <a:effectLst/>
        </p:spPr>
        <p:txBody>
          <a:bodyPr>
            <a:spAutoFit/>
          </a:bodyPr>
          <a:lstStyle/>
          <a:p>
            <a:pPr>
              <a:spcBef>
                <a:spcPct val="50000"/>
              </a:spcBef>
            </a:pPr>
            <a:r>
              <a:rPr lang="en-US" sz="2000" b="1" i="1">
                <a:solidFill>
                  <a:srgbClr val="5DE2E5"/>
                </a:solidFill>
                <a:latin typeface="Lucida Sans" pitchFamily="34" charset="0"/>
              </a:rPr>
              <a:t>Es propio de las mentes grandes hacer entender muchas cosas con pocas palabras.</a:t>
            </a:r>
          </a:p>
          <a:p>
            <a:pPr>
              <a:spcBef>
                <a:spcPct val="50000"/>
              </a:spcBef>
            </a:pPr>
            <a:r>
              <a:rPr lang="en-US" sz="2000" b="1" i="1">
                <a:solidFill>
                  <a:srgbClr val="5DE2E5"/>
                </a:solidFill>
                <a:latin typeface="Lucida Sans" pitchFamily="34" charset="0"/>
              </a:rPr>
              <a:t>Los espíritus pequeños, por el contrario tienen el don de hablar mucho y no decir nada (¿de quién se recuerdan?)</a:t>
            </a:r>
          </a:p>
          <a:p>
            <a:pPr>
              <a:spcBef>
                <a:spcPct val="50000"/>
              </a:spcBef>
            </a:pPr>
            <a:r>
              <a:rPr lang="en-US" sz="2000" b="1" i="1">
                <a:solidFill>
                  <a:srgbClr val="5DE2E5"/>
                </a:solidFill>
                <a:latin typeface="Lucida Sans" pitchFamily="34" charset="0"/>
              </a:rPr>
              <a:t>El que sabe oír luego sabrá usar lo que oyó.</a:t>
            </a:r>
          </a:p>
        </p:txBody>
      </p:sp>
      <p:sp>
        <p:nvSpPr>
          <p:cNvPr id="28681" name="Text Box 9"/>
          <p:cNvSpPr txBox="1">
            <a:spLocks noChangeArrowheads="1"/>
          </p:cNvSpPr>
          <p:nvPr/>
        </p:nvSpPr>
        <p:spPr bwMode="auto">
          <a:xfrm>
            <a:off x="2411413" y="4221163"/>
            <a:ext cx="6481762" cy="1917700"/>
          </a:xfrm>
          <a:prstGeom prst="rect">
            <a:avLst/>
          </a:prstGeom>
          <a:noFill/>
          <a:ln w="9525">
            <a:noFill/>
            <a:miter lim="800000"/>
            <a:headEnd/>
            <a:tailEnd/>
          </a:ln>
          <a:effectLst/>
        </p:spPr>
        <p:txBody>
          <a:bodyPr>
            <a:spAutoFit/>
          </a:bodyPr>
          <a:lstStyle/>
          <a:p>
            <a:pPr>
              <a:spcBef>
                <a:spcPct val="50000"/>
              </a:spcBef>
            </a:pPr>
            <a:r>
              <a:rPr lang="es-ES"/>
              <a:t>"Le pregunte a mi mujer adónde quería ir para nuestro aniversario. Ella me dijo: «A algún lugar en el que no haya estado hace mucho tiempo». Así que le sugerí la cocina“ Juan Verdaguer.</a:t>
            </a:r>
          </a:p>
        </p:txBody>
      </p:sp>
    </p:spTree>
  </p:cSld>
  <p:clrMapOvr>
    <a:masterClrMapping/>
  </p:clrMapOvr>
  <p:transition spd="slow">
    <p:zoom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as10"/>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8438" name="Text Box 6"/>
          <p:cNvSpPr txBox="1">
            <a:spLocks noChangeArrowheads="1"/>
          </p:cNvSpPr>
          <p:nvPr/>
        </p:nvSpPr>
        <p:spPr bwMode="auto">
          <a:xfrm>
            <a:off x="250825" y="6021388"/>
            <a:ext cx="8893175" cy="915987"/>
          </a:xfrm>
          <a:prstGeom prst="rect">
            <a:avLst/>
          </a:prstGeom>
          <a:noFill/>
          <a:ln w="9525">
            <a:noFill/>
            <a:miter lim="800000"/>
            <a:headEnd/>
            <a:tailEnd/>
          </a:ln>
          <a:effectLst/>
        </p:spPr>
        <p:txBody>
          <a:bodyPr>
            <a:spAutoFit/>
          </a:bodyPr>
          <a:lstStyle/>
          <a:p>
            <a:pPr>
              <a:spcBef>
                <a:spcPct val="50000"/>
              </a:spcBef>
            </a:pPr>
            <a:r>
              <a:rPr lang="es-ES" sz="1800"/>
              <a:t>"Ustedes creen que yo debo querer a mi suegra porque solo nos visita dos veces al año... pero no es así ya que lo hace por periodos de 6 meses...“    Juan Verdaguer.</a:t>
            </a:r>
          </a:p>
        </p:txBody>
      </p:sp>
    </p:spTree>
  </p:cSld>
  <p:clrMapOvr>
    <a:masterClrMapping/>
  </p:clrMapOvr>
  <p:transition spd="slow">
    <p:zoom dir="in"/>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Text Box 6"/>
          <p:cNvSpPr txBox="1">
            <a:spLocks noChangeArrowheads="1"/>
          </p:cNvSpPr>
          <p:nvPr/>
        </p:nvSpPr>
        <p:spPr bwMode="auto">
          <a:xfrm>
            <a:off x="5364163" y="260350"/>
            <a:ext cx="3024187" cy="1616075"/>
          </a:xfrm>
          <a:prstGeom prst="rect">
            <a:avLst/>
          </a:prstGeom>
          <a:noFill/>
          <a:ln w="9525">
            <a:noFill/>
            <a:miter lim="800000"/>
            <a:headEnd/>
            <a:tailEnd/>
          </a:ln>
          <a:effectLst/>
        </p:spPr>
        <p:txBody>
          <a:bodyPr>
            <a:spAutoFit/>
          </a:bodyPr>
          <a:lstStyle/>
          <a:p>
            <a:pPr>
              <a:spcBef>
                <a:spcPct val="50000"/>
              </a:spcBef>
            </a:pPr>
            <a:r>
              <a:rPr lang="pt-BR" sz="2000" b="1" i="1">
                <a:solidFill>
                  <a:srgbClr val="5DE2E5"/>
                </a:solidFill>
                <a:latin typeface="Lucida Sans" pitchFamily="34" charset="0"/>
              </a:rPr>
              <a:t>Para decir “te amo” solo hacen falta 2 palabras, todas las demás serán superfluas.</a:t>
            </a:r>
          </a:p>
        </p:txBody>
      </p:sp>
      <p:sp>
        <p:nvSpPr>
          <p:cNvPr id="29704" name="Text Box 8"/>
          <p:cNvSpPr txBox="1">
            <a:spLocks noChangeArrowheads="1"/>
          </p:cNvSpPr>
          <p:nvPr/>
        </p:nvSpPr>
        <p:spPr bwMode="auto">
          <a:xfrm>
            <a:off x="2700338" y="2565400"/>
            <a:ext cx="6119812" cy="4108450"/>
          </a:xfrm>
          <a:prstGeom prst="rect">
            <a:avLst/>
          </a:prstGeom>
          <a:noFill/>
          <a:ln w="9525">
            <a:noFill/>
            <a:miter lim="800000"/>
            <a:headEnd/>
            <a:tailEnd/>
          </a:ln>
          <a:effectLst/>
        </p:spPr>
        <p:txBody>
          <a:bodyPr>
            <a:spAutoFit/>
          </a:bodyPr>
          <a:lstStyle/>
          <a:p>
            <a:r>
              <a:rPr lang="es-ES"/>
              <a:t>" Siempre salgo con mi mujer de la mano. Es que si la suelto se va de compras!...“ Juan Verdaguer</a:t>
            </a:r>
          </a:p>
          <a:p>
            <a:endParaRPr lang="es-MX"/>
          </a:p>
          <a:p>
            <a:endParaRPr lang="es-ES"/>
          </a:p>
          <a:p>
            <a:r>
              <a:rPr lang="es-ES"/>
              <a:t>“Una pareja está en un restaurante.</a:t>
            </a:r>
          </a:p>
          <a:p>
            <a:r>
              <a:rPr lang="es-ES"/>
              <a:t>Ella le dice a él: Mira, el joven de la corbata roja me está sonriendo.</a:t>
            </a:r>
          </a:p>
          <a:p>
            <a:r>
              <a:rPr lang="es-ES"/>
              <a:t>Bah! La primera vez que te vi, yo también me moría de la risa”. </a:t>
            </a:r>
          </a:p>
          <a:p>
            <a:r>
              <a:rPr lang="es-ES"/>
              <a:t>Juan Verdaguer</a:t>
            </a:r>
          </a:p>
        </p:txBody>
      </p:sp>
    </p:spTree>
  </p:cSld>
  <p:clrMapOvr>
    <a:masterClrMapping/>
  </p:clrMapOvr>
  <p:transition spd="slow">
    <p:zoom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vv14"/>
          <p:cNvPicPr>
            <a:picLocks noChangeAspect="1" noChangeArrowheads="1"/>
          </p:cNvPicPr>
          <p:nvPr/>
        </p:nvPicPr>
        <p:blipFill>
          <a:blip r:embed="rId2" cstate="print"/>
          <a:srcRect/>
          <a:stretch>
            <a:fillRect/>
          </a:stretch>
        </p:blipFill>
        <p:spPr bwMode="auto">
          <a:xfrm>
            <a:off x="0" y="0"/>
            <a:ext cx="9144000" cy="6859588"/>
          </a:xfrm>
          <a:prstGeom prst="rect">
            <a:avLst/>
          </a:prstGeom>
          <a:noFill/>
        </p:spPr>
      </p:pic>
      <p:sp>
        <p:nvSpPr>
          <p:cNvPr id="20486" name="Text Box 6"/>
          <p:cNvSpPr txBox="1">
            <a:spLocks noChangeArrowheads="1"/>
          </p:cNvSpPr>
          <p:nvPr/>
        </p:nvSpPr>
        <p:spPr bwMode="auto">
          <a:xfrm>
            <a:off x="179388" y="5589588"/>
            <a:ext cx="8964612" cy="1190625"/>
          </a:xfrm>
          <a:prstGeom prst="rect">
            <a:avLst/>
          </a:prstGeom>
          <a:noFill/>
          <a:ln w="9525">
            <a:noFill/>
            <a:miter lim="800000"/>
            <a:headEnd/>
            <a:tailEnd/>
          </a:ln>
          <a:effectLst/>
        </p:spPr>
        <p:txBody>
          <a:bodyPr>
            <a:spAutoFit/>
          </a:bodyPr>
          <a:lstStyle/>
          <a:p>
            <a:r>
              <a:rPr lang="es-ES" sz="1800"/>
              <a:t>“Un tipo le dice a otro:</a:t>
            </a:r>
          </a:p>
          <a:p>
            <a:r>
              <a:rPr lang="es-ES" sz="1800"/>
              <a:t>- Mi jefe me trata con mucho respeto.</a:t>
            </a:r>
          </a:p>
          <a:p>
            <a:r>
              <a:rPr lang="es-ES" sz="1800"/>
              <a:t>- Me dice por ejemplo ¡oiga usted idiota!…</a:t>
            </a:r>
          </a:p>
          <a:p>
            <a:r>
              <a:rPr lang="es-ES" sz="1800"/>
              <a:t>- Siempre me trata de usted”. Juan Verdaguer</a:t>
            </a:r>
          </a:p>
        </p:txBody>
      </p:sp>
    </p:spTree>
  </p:cSld>
  <p:clrMapOvr>
    <a:masterClrMapping/>
  </p:clrMapOvr>
  <p:transition spd="slow">
    <p:zoom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5" name="Text Box 5"/>
          <p:cNvSpPr txBox="1">
            <a:spLocks noChangeArrowheads="1"/>
          </p:cNvSpPr>
          <p:nvPr/>
        </p:nvSpPr>
        <p:spPr bwMode="auto">
          <a:xfrm>
            <a:off x="4643438" y="260350"/>
            <a:ext cx="3743325" cy="1920875"/>
          </a:xfrm>
          <a:prstGeom prst="rect">
            <a:avLst/>
          </a:prstGeom>
          <a:noFill/>
          <a:ln w="9525">
            <a:noFill/>
            <a:miter lim="800000"/>
            <a:headEnd/>
            <a:tailEnd/>
          </a:ln>
          <a:effectLst/>
        </p:spPr>
        <p:txBody>
          <a:bodyPr>
            <a:spAutoFit/>
          </a:bodyPr>
          <a:lstStyle/>
          <a:p>
            <a:pPr>
              <a:spcBef>
                <a:spcPct val="50000"/>
              </a:spcBef>
            </a:pPr>
            <a:r>
              <a:rPr lang="pt-BR" sz="2000" b="1" i="1">
                <a:solidFill>
                  <a:srgbClr val="5DE2E5"/>
                </a:solidFill>
                <a:latin typeface="Lucida Sans" pitchFamily="34" charset="0"/>
              </a:rPr>
              <a:t>“Si” y “No” son las palabras más cortas y fáciles de decir, pero son las que acarrean las consecuencias más trascendentales.</a:t>
            </a:r>
          </a:p>
        </p:txBody>
      </p:sp>
      <p:sp>
        <p:nvSpPr>
          <p:cNvPr id="30727" name="Text Box 7"/>
          <p:cNvSpPr txBox="1">
            <a:spLocks noChangeArrowheads="1"/>
          </p:cNvSpPr>
          <p:nvPr/>
        </p:nvSpPr>
        <p:spPr bwMode="auto">
          <a:xfrm>
            <a:off x="2484438" y="2420938"/>
            <a:ext cx="6408737" cy="4108450"/>
          </a:xfrm>
          <a:prstGeom prst="rect">
            <a:avLst/>
          </a:prstGeom>
          <a:noFill/>
          <a:ln w="9525">
            <a:noFill/>
            <a:miter lim="800000"/>
            <a:headEnd/>
            <a:tailEnd/>
          </a:ln>
          <a:effectLst/>
        </p:spPr>
        <p:txBody>
          <a:bodyPr>
            <a:spAutoFit/>
          </a:bodyPr>
          <a:lstStyle/>
          <a:p>
            <a:r>
              <a:rPr lang="es-ES"/>
              <a:t>“Estoy casado con una mujer mucho más joven que yo. Cuando me preparaba para la boda, mi hermano mayor me hizo una severa advertencia:</a:t>
            </a:r>
          </a:p>
          <a:p>
            <a:r>
              <a:rPr lang="es-ES"/>
              <a:t>«Mira -me dijo- que prácticamente la doblas en edad. Píenselo bien. Una chica tan joven no es para vos. Puede haber un desenlace fatal».</a:t>
            </a:r>
          </a:p>
          <a:p>
            <a:r>
              <a:rPr lang="es-ES"/>
              <a:t>Yo lo pensé y al final me decidí: «Y bueno, yo me caso. Si ella se muere, mala suerte.»” Juan Verdaguer</a:t>
            </a:r>
          </a:p>
        </p:txBody>
      </p:sp>
    </p:spTree>
  </p:cSld>
  <p:clrMapOvr>
    <a:masterClrMapping/>
  </p:clrMapOvr>
  <p:transition spd="slow">
    <p:zoom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as3"/>
          <p:cNvPicPr>
            <a:picLocks noChangeAspect="1" noChangeArrowheads="1"/>
          </p:cNvPicPr>
          <p:nvPr/>
        </p:nvPicPr>
        <p:blipFill>
          <a:blip r:embed="rId2" cstate="print"/>
          <a:srcRect/>
          <a:stretch>
            <a:fillRect/>
          </a:stretch>
        </p:blipFill>
        <p:spPr bwMode="auto">
          <a:xfrm>
            <a:off x="0" y="0"/>
            <a:ext cx="9144000" cy="6859588"/>
          </a:xfrm>
          <a:prstGeom prst="rect">
            <a:avLst/>
          </a:prstGeom>
          <a:noFill/>
        </p:spPr>
      </p:pic>
      <p:sp>
        <p:nvSpPr>
          <p:cNvPr id="15366" name="Text Box 6"/>
          <p:cNvSpPr txBox="1">
            <a:spLocks noChangeArrowheads="1"/>
          </p:cNvSpPr>
          <p:nvPr/>
        </p:nvSpPr>
        <p:spPr bwMode="auto">
          <a:xfrm>
            <a:off x="250825" y="5805488"/>
            <a:ext cx="8642350" cy="915987"/>
          </a:xfrm>
          <a:prstGeom prst="rect">
            <a:avLst/>
          </a:prstGeom>
          <a:noFill/>
          <a:ln w="9525">
            <a:noFill/>
            <a:miter lim="800000"/>
            <a:headEnd/>
            <a:tailEnd/>
          </a:ln>
          <a:effectLst/>
        </p:spPr>
        <p:txBody>
          <a:bodyPr>
            <a:spAutoFit/>
          </a:bodyPr>
          <a:lstStyle/>
          <a:p>
            <a:r>
              <a:rPr lang="es-ES" sz="1800"/>
              <a:t>“El matrimonio es la causa número uno de divorcio.</a:t>
            </a:r>
          </a:p>
          <a:p>
            <a:r>
              <a:rPr lang="es-ES" sz="1800"/>
              <a:t>Estadísticamente, el 100 por ciento de los divorcios comienza con un matrimonio”. Juan Verdaguer</a:t>
            </a:r>
          </a:p>
        </p:txBody>
      </p:sp>
    </p:spTree>
  </p:cSld>
  <p:clrMapOvr>
    <a:masterClrMapping/>
  </p:clrMapOvr>
  <p:transition spd="slow">
    <p:zoom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9" name="Text Box 5"/>
          <p:cNvSpPr txBox="1">
            <a:spLocks noChangeArrowheads="1"/>
          </p:cNvSpPr>
          <p:nvPr/>
        </p:nvSpPr>
        <p:spPr bwMode="auto">
          <a:xfrm>
            <a:off x="5364163" y="0"/>
            <a:ext cx="3600450" cy="1768475"/>
          </a:xfrm>
          <a:prstGeom prst="rect">
            <a:avLst/>
          </a:prstGeom>
          <a:noFill/>
          <a:ln w="9525">
            <a:noFill/>
            <a:miter lim="800000"/>
            <a:headEnd/>
            <a:tailEnd/>
          </a:ln>
          <a:effectLst/>
        </p:spPr>
        <p:txBody>
          <a:bodyPr>
            <a:spAutoFit/>
          </a:bodyPr>
          <a:lstStyle/>
          <a:p>
            <a:pPr>
              <a:spcBef>
                <a:spcPct val="50000"/>
              </a:spcBef>
            </a:pPr>
            <a:r>
              <a:rPr lang="pt-BR" sz="2000" b="1" i="1">
                <a:solidFill>
                  <a:srgbClr val="5DE2E5"/>
                </a:solidFill>
                <a:latin typeface="Lucida Sans" pitchFamily="34" charset="0"/>
              </a:rPr>
              <a:t>Para que el ser humano aprenda a hablar solo hacen falta 2 años </a:t>
            </a:r>
          </a:p>
          <a:p>
            <a:pPr>
              <a:spcBef>
                <a:spcPct val="50000"/>
              </a:spcBef>
            </a:pPr>
            <a:r>
              <a:rPr lang="pt-BR" sz="2000" b="1" i="1">
                <a:solidFill>
                  <a:srgbClr val="5DE2E5"/>
                </a:solidFill>
                <a:latin typeface="Lucida Sans" pitchFamily="34" charset="0"/>
              </a:rPr>
              <a:t>Para que aprenda a callar ... toda una vida</a:t>
            </a:r>
          </a:p>
        </p:txBody>
      </p:sp>
      <p:sp>
        <p:nvSpPr>
          <p:cNvPr id="31751" name="Text Box 7"/>
          <p:cNvSpPr txBox="1">
            <a:spLocks noChangeArrowheads="1"/>
          </p:cNvSpPr>
          <p:nvPr/>
        </p:nvSpPr>
        <p:spPr bwMode="auto">
          <a:xfrm>
            <a:off x="2124075" y="2205038"/>
            <a:ext cx="6769100" cy="4473575"/>
          </a:xfrm>
          <a:prstGeom prst="rect">
            <a:avLst/>
          </a:prstGeom>
          <a:noFill/>
          <a:ln w="9525">
            <a:noFill/>
            <a:miter lim="800000"/>
            <a:headEnd/>
            <a:tailEnd/>
          </a:ln>
          <a:effectLst/>
        </p:spPr>
        <p:txBody>
          <a:bodyPr>
            <a:spAutoFit/>
          </a:bodyPr>
          <a:lstStyle/>
          <a:p>
            <a:r>
              <a:rPr lang="es-ES"/>
              <a:t>“Una Sra. llega donde el doctor con su hijo:</a:t>
            </a:r>
          </a:p>
          <a:p>
            <a:r>
              <a:rPr lang="es-ES"/>
              <a:t>- doctor, doctor, mi hijo esta desnutrido…</a:t>
            </a:r>
          </a:p>
          <a:p>
            <a:r>
              <a:rPr lang="es-ES"/>
              <a:t>- no se preocupe Sra. déle 2 tazones de quaker en la mañana…</a:t>
            </a:r>
          </a:p>
          <a:p>
            <a:r>
              <a:rPr lang="es-ES"/>
              <a:t>A la semana siguiente:</a:t>
            </a:r>
          </a:p>
          <a:p>
            <a:r>
              <a:rPr lang="es-ES"/>
              <a:t>- Doctor, doctor, mi hijo sigue desnutrido…</a:t>
            </a:r>
          </a:p>
          <a:p>
            <a:r>
              <a:rPr lang="es-ES"/>
              <a:t>- No se preocupe Sra. aumente a 3 tazones de quaker en ayunas…</a:t>
            </a:r>
          </a:p>
          <a:p>
            <a:r>
              <a:rPr lang="es-ES"/>
              <a:t>A la otra semana:</a:t>
            </a:r>
          </a:p>
          <a:p>
            <a:r>
              <a:rPr lang="es-ES"/>
              <a:t>- Doctor, doctor, mi hijo falleció!!!</a:t>
            </a:r>
          </a:p>
          <a:p>
            <a:r>
              <a:rPr lang="es-ES"/>
              <a:t>- No se preocupe Sra., suspenda el quaker”. Juan Verdaguer.</a:t>
            </a:r>
          </a:p>
        </p:txBody>
      </p:sp>
    </p:spTree>
  </p:cSld>
  <p:clrMapOvr>
    <a:masterClrMapping/>
  </p:clrMapOvr>
  <p:transition spd="slow">
    <p:zoom dir="in"/>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zz22"/>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2294" name="Text Box 6"/>
          <p:cNvSpPr txBox="1">
            <a:spLocks noChangeArrowheads="1"/>
          </p:cNvSpPr>
          <p:nvPr/>
        </p:nvSpPr>
        <p:spPr bwMode="auto">
          <a:xfrm>
            <a:off x="179388" y="5661025"/>
            <a:ext cx="8785225" cy="1187450"/>
          </a:xfrm>
          <a:prstGeom prst="rect">
            <a:avLst/>
          </a:prstGeom>
          <a:noFill/>
          <a:ln w="9525">
            <a:noFill/>
            <a:miter lim="800000"/>
            <a:headEnd/>
            <a:tailEnd/>
          </a:ln>
          <a:effectLst/>
        </p:spPr>
        <p:txBody>
          <a:bodyPr>
            <a:spAutoFit/>
          </a:bodyPr>
          <a:lstStyle/>
          <a:p>
            <a:r>
              <a:rPr lang="es-ES"/>
              <a:t>La última pelea fue culpa mía.</a:t>
            </a:r>
          </a:p>
          <a:p>
            <a:r>
              <a:rPr lang="es-ES"/>
              <a:t>Mi mujer pregunto: “Qué hay en la tele?</a:t>
            </a:r>
          </a:p>
          <a:p>
            <a:r>
              <a:rPr lang="es-ES"/>
              <a:t>Y yo dije: “Bastante polvo.” Juan Verdaguer</a:t>
            </a:r>
          </a:p>
        </p:txBody>
      </p:sp>
    </p:spTree>
  </p:cSld>
  <p:clrMapOvr>
    <a:masterClrMapping/>
  </p:clrMapOvr>
  <p:transition spd="slow">
    <p:zoom dir="in"/>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3" name="Text Box 5"/>
          <p:cNvSpPr txBox="1">
            <a:spLocks noChangeArrowheads="1"/>
          </p:cNvSpPr>
          <p:nvPr/>
        </p:nvSpPr>
        <p:spPr bwMode="auto">
          <a:xfrm>
            <a:off x="5364163" y="0"/>
            <a:ext cx="3779837" cy="2225675"/>
          </a:xfrm>
          <a:prstGeom prst="rect">
            <a:avLst/>
          </a:prstGeom>
          <a:noFill/>
          <a:ln w="9525">
            <a:noFill/>
            <a:miter lim="800000"/>
            <a:headEnd/>
            <a:tailEnd/>
          </a:ln>
          <a:effectLst/>
        </p:spPr>
        <p:txBody>
          <a:bodyPr>
            <a:spAutoFit/>
          </a:bodyPr>
          <a:lstStyle/>
          <a:p>
            <a:r>
              <a:rPr lang="pt-BR" sz="2000" b="1" i="1">
                <a:solidFill>
                  <a:srgbClr val="5DE2E5"/>
                </a:solidFill>
                <a:latin typeface="Lucida Sans" pitchFamily="34" charset="0"/>
              </a:rPr>
              <a:t>Ser comedido al hablar en vez de ser un defecto es prueba de gran sabiduría.</a:t>
            </a:r>
          </a:p>
          <a:p>
            <a:endParaRPr lang="pt-BR" sz="2000" b="1" i="1">
              <a:solidFill>
                <a:srgbClr val="5DE2E5"/>
              </a:solidFill>
              <a:latin typeface="Lucida Sans" pitchFamily="34" charset="0"/>
            </a:endParaRPr>
          </a:p>
          <a:p>
            <a:r>
              <a:rPr lang="pt-BR" sz="2000" b="1" i="1">
                <a:solidFill>
                  <a:srgbClr val="5DE2E5"/>
                </a:solidFill>
                <a:latin typeface="Lucida Sans" pitchFamily="34" charset="0"/>
              </a:rPr>
              <a:t>El que mucho habla en vez de esclarecer las cosas, las confunde.</a:t>
            </a:r>
          </a:p>
        </p:txBody>
      </p:sp>
      <p:sp>
        <p:nvSpPr>
          <p:cNvPr id="32775" name="Text Box 7"/>
          <p:cNvSpPr txBox="1">
            <a:spLocks noChangeArrowheads="1"/>
          </p:cNvSpPr>
          <p:nvPr/>
        </p:nvSpPr>
        <p:spPr bwMode="auto">
          <a:xfrm>
            <a:off x="2555875" y="2708275"/>
            <a:ext cx="6337300" cy="3378200"/>
          </a:xfrm>
          <a:prstGeom prst="rect">
            <a:avLst/>
          </a:prstGeom>
          <a:noFill/>
          <a:ln w="9525">
            <a:noFill/>
            <a:miter lim="800000"/>
            <a:headEnd/>
            <a:tailEnd/>
          </a:ln>
          <a:effectLst/>
        </p:spPr>
        <p:txBody>
          <a:bodyPr>
            <a:spAutoFit/>
          </a:bodyPr>
          <a:lstStyle/>
          <a:p>
            <a:pPr>
              <a:spcBef>
                <a:spcPct val="50000"/>
              </a:spcBef>
            </a:pPr>
            <a:r>
              <a:rPr lang="es-ES"/>
              <a:t>“Un dia conversando con mi suegra le dije. Suegra, que, dijo ella, usted cree en la reencarnación. Si, me dijo, ah entonces usted cree que yo podria en mi otra vida salir convertido en un gusano y ella me dijo: </a:t>
            </a:r>
          </a:p>
          <a:p>
            <a:pPr>
              <a:spcBef>
                <a:spcPct val="50000"/>
              </a:spcBef>
            </a:pPr>
            <a:r>
              <a:rPr lang="es-ES"/>
              <a:t>No dos veces la misma cosa no”. </a:t>
            </a:r>
          </a:p>
          <a:p>
            <a:pPr>
              <a:spcBef>
                <a:spcPct val="50000"/>
              </a:spcBef>
            </a:pPr>
            <a:r>
              <a:rPr lang="es-ES"/>
              <a:t>Juan Verdaguer</a:t>
            </a:r>
          </a:p>
        </p:txBody>
      </p:sp>
    </p:spTree>
  </p:cSld>
  <p:clrMapOvr>
    <a:masterClrMapping/>
  </p:clrMapOvr>
  <p:transition spd="slow">
    <p:zoom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vv21"/>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13318" name="Text Box 6"/>
          <p:cNvSpPr txBox="1">
            <a:spLocks noChangeArrowheads="1"/>
          </p:cNvSpPr>
          <p:nvPr/>
        </p:nvSpPr>
        <p:spPr bwMode="auto">
          <a:xfrm>
            <a:off x="179388" y="5373688"/>
            <a:ext cx="8640762" cy="1311275"/>
          </a:xfrm>
          <a:prstGeom prst="rect">
            <a:avLst/>
          </a:prstGeom>
          <a:noFill/>
          <a:ln w="9525">
            <a:noFill/>
            <a:miter lim="800000"/>
            <a:headEnd/>
            <a:tailEnd/>
          </a:ln>
          <a:effectLst/>
        </p:spPr>
        <p:txBody>
          <a:bodyPr>
            <a:spAutoFit/>
          </a:bodyPr>
          <a:lstStyle/>
          <a:p>
            <a:r>
              <a:rPr lang="es-ES" sz="2000"/>
              <a:t>“El otro día le dije:¿Sabes, querida? Cuando hablas me recuerdas al mar.</a:t>
            </a:r>
          </a:p>
          <a:p>
            <a:r>
              <a:rPr lang="es-ES" sz="2000"/>
              <a:t>¡Qué lindo, mi amor! No sabía que te impresiono tanto.</a:t>
            </a:r>
          </a:p>
          <a:p>
            <a:r>
              <a:rPr lang="es-ES" sz="2000"/>
              <a:t>- No me impresionas... ¡me mareas”! Juan Verdaguer</a:t>
            </a:r>
          </a:p>
        </p:txBody>
      </p:sp>
    </p:spTree>
  </p:cSld>
  <p:clrMapOvr>
    <a:masterClrMapping/>
  </p:clrMapOvr>
  <p:transition spd="slow">
    <p:zoom dir="in"/>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Text Box 4"/>
          <p:cNvSpPr txBox="1">
            <a:spLocks noChangeArrowheads="1"/>
          </p:cNvSpPr>
          <p:nvPr/>
        </p:nvSpPr>
        <p:spPr bwMode="auto">
          <a:xfrm>
            <a:off x="1116013" y="188913"/>
            <a:ext cx="7777162" cy="1936750"/>
          </a:xfrm>
          <a:prstGeom prst="rect">
            <a:avLst/>
          </a:prstGeom>
          <a:noFill/>
          <a:ln w="9525">
            <a:noFill/>
            <a:miter lim="800000"/>
            <a:headEnd/>
            <a:tailEnd/>
          </a:ln>
          <a:effectLst/>
        </p:spPr>
        <p:txBody>
          <a:bodyPr>
            <a:spAutoFit/>
          </a:bodyPr>
          <a:lstStyle/>
          <a:p>
            <a:pPr algn="ctr">
              <a:spcBef>
                <a:spcPct val="50000"/>
              </a:spcBef>
            </a:pPr>
            <a:r>
              <a:rPr lang="fr-CA" sz="2200" b="1" i="1">
                <a:solidFill>
                  <a:srgbClr val="5DE2E5"/>
                </a:solidFill>
                <a:latin typeface="Lucida Sans" pitchFamily="34" charset="0"/>
              </a:rPr>
              <a:t>El que mucho habla,</a:t>
            </a:r>
          </a:p>
          <a:p>
            <a:pPr algn="ctr">
              <a:spcBef>
                <a:spcPct val="50000"/>
              </a:spcBef>
            </a:pPr>
            <a:r>
              <a:rPr lang="fr-CA" sz="2200" b="1" i="1">
                <a:solidFill>
                  <a:srgbClr val="5DE2E5"/>
                </a:solidFill>
                <a:latin typeface="Lucida Sans" pitchFamily="34" charset="0"/>
              </a:rPr>
              <a:t>mucho se puede equivocar.</a:t>
            </a:r>
          </a:p>
          <a:p>
            <a:pPr algn="ctr">
              <a:spcBef>
                <a:spcPct val="50000"/>
              </a:spcBef>
            </a:pPr>
            <a:endParaRPr lang="fr-CA" sz="2200" b="1" i="1">
              <a:solidFill>
                <a:srgbClr val="5DE2E5"/>
              </a:solidFill>
              <a:latin typeface="Lucida Sans" pitchFamily="34" charset="0"/>
            </a:endParaRPr>
          </a:p>
          <a:p>
            <a:pPr algn="ctr">
              <a:spcBef>
                <a:spcPct val="50000"/>
              </a:spcBef>
            </a:pPr>
            <a:r>
              <a:rPr lang="fr-CA" sz="2200" b="1" i="1">
                <a:solidFill>
                  <a:srgbClr val="5DE2E5"/>
                </a:solidFill>
                <a:latin typeface="Lucida Sans" pitchFamily="34" charset="0"/>
              </a:rPr>
              <a:t>Franz Schubert - Sérénade - Richard Abel, piano</a:t>
            </a:r>
          </a:p>
        </p:txBody>
      </p:sp>
      <p:sp>
        <p:nvSpPr>
          <p:cNvPr id="5126" name="Text Box 6"/>
          <p:cNvSpPr txBox="1">
            <a:spLocks noChangeArrowheads="1"/>
          </p:cNvSpPr>
          <p:nvPr/>
        </p:nvSpPr>
        <p:spPr bwMode="auto">
          <a:xfrm>
            <a:off x="2195513" y="2781300"/>
            <a:ext cx="6948487" cy="3378200"/>
          </a:xfrm>
          <a:prstGeom prst="rect">
            <a:avLst/>
          </a:prstGeom>
          <a:noFill/>
          <a:ln w="9525">
            <a:noFill/>
            <a:miter lim="800000"/>
            <a:headEnd/>
            <a:tailEnd/>
          </a:ln>
          <a:effectLst/>
        </p:spPr>
        <p:txBody>
          <a:bodyPr>
            <a:spAutoFit/>
          </a:bodyPr>
          <a:lstStyle/>
          <a:p>
            <a:r>
              <a:rPr lang="es-ES"/>
              <a:t>“Mi mujer tiene una tostadora eléctrica, una freidora eléctrica, una exprimidora eléctrica, una cafetera eléctrica y una batidora eléctrica.</a:t>
            </a:r>
          </a:p>
          <a:p>
            <a:r>
              <a:rPr lang="es-ES"/>
              <a:t>Un día se quejo: “hay tantos electrodomésticos que ya no queda lugar para sentarse.”</a:t>
            </a:r>
          </a:p>
          <a:p>
            <a:r>
              <a:rPr lang="es-ES"/>
              <a:t>Entonces le compré una silla eléctrica”. </a:t>
            </a:r>
          </a:p>
          <a:p>
            <a:r>
              <a:rPr lang="es-ES"/>
              <a:t>Juan Verdaguer.</a:t>
            </a:r>
          </a:p>
        </p:txBody>
      </p:sp>
    </p:spTree>
  </p:cSld>
  <p:clrMapOvr>
    <a:masterClrMapping/>
  </p:clrMapOvr>
  <p:transition spd="slow">
    <p:zoom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5124">
                                            <p:txEl>
                                              <p:pRg st="3" end="3"/>
                                            </p:txEl>
                                          </p:spTgt>
                                        </p:tgtEl>
                                        <p:attrNameLst>
                                          <p:attrName>style.visibility</p:attrName>
                                        </p:attrNameLst>
                                      </p:cBhvr>
                                      <p:to>
                                        <p:strVal val="visible"/>
                                      </p:to>
                                    </p:set>
                                    <p:animEffect transition="in" filter="fade">
                                      <p:cBhvr>
                                        <p:cTn id="7" dur="800" decel="100000"/>
                                        <p:tgtEl>
                                          <p:spTgt spid="5124">
                                            <p:txEl>
                                              <p:pRg st="3" end="3"/>
                                            </p:txEl>
                                          </p:spTgt>
                                        </p:tgtEl>
                                      </p:cBhvr>
                                    </p:animEffect>
                                    <p:anim calcmode="lin" valueType="num">
                                      <p:cBhvr>
                                        <p:cTn id="8" dur="800" decel="100000" fill="hold"/>
                                        <p:tgtEl>
                                          <p:spTgt spid="5124">
                                            <p:txEl>
                                              <p:pRg st="3" end="3"/>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5124">
                                            <p:txEl>
                                              <p:pRg st="3" end="3"/>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5124">
                                            <p:txEl>
                                              <p:pRg st="3" end="3"/>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124">
                                            <p:txEl>
                                              <p:pRg st="3" end="3"/>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124">
                                            <p:txEl>
                                              <p:pRg st="3" end="3"/>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5124">
                                            <p:txEl>
                                              <p:pRg st="0" end="0"/>
                                            </p:txEl>
                                          </p:spTgt>
                                        </p:tgtEl>
                                        <p:attrNameLst>
                                          <p:attrName>style.visibility</p:attrName>
                                        </p:attrNameLst>
                                      </p:cBhvr>
                                      <p:to>
                                        <p:strVal val="visible"/>
                                      </p:to>
                                    </p:set>
                                    <p:animEffect transition="in" filter="fade">
                                      <p:cBhvr>
                                        <p:cTn id="15" dur="800" decel="100000"/>
                                        <p:tgtEl>
                                          <p:spTgt spid="5124">
                                            <p:txEl>
                                              <p:pRg st="0" end="0"/>
                                            </p:txEl>
                                          </p:spTgt>
                                        </p:tgtEl>
                                      </p:cBhvr>
                                    </p:animEffect>
                                    <p:anim calcmode="lin" valueType="num">
                                      <p:cBhvr>
                                        <p:cTn id="16" dur="800" decel="100000" fill="hold"/>
                                        <p:tgtEl>
                                          <p:spTgt spid="5124">
                                            <p:txEl>
                                              <p:pRg st="0" end="0"/>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5124">
                                            <p:txEl>
                                              <p:pRg st="0" end="0"/>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5124">
                                            <p:txEl>
                                              <p:pRg st="0" end="0"/>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5124">
                                            <p:txEl>
                                              <p:pRg st="0" end="0"/>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5124">
                                            <p:txEl>
                                              <p:pRg st="0" end="0"/>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5124">
                                            <p:txEl>
                                              <p:pRg st="1" end="1"/>
                                            </p:txEl>
                                          </p:spTgt>
                                        </p:tgtEl>
                                        <p:attrNameLst>
                                          <p:attrName>style.visibility</p:attrName>
                                        </p:attrNameLst>
                                      </p:cBhvr>
                                      <p:to>
                                        <p:strVal val="visible"/>
                                      </p:to>
                                    </p:set>
                                    <p:animEffect transition="in" filter="fade">
                                      <p:cBhvr>
                                        <p:cTn id="23" dur="800" decel="100000"/>
                                        <p:tgtEl>
                                          <p:spTgt spid="5124">
                                            <p:txEl>
                                              <p:pRg st="1" end="1"/>
                                            </p:txEl>
                                          </p:spTgt>
                                        </p:tgtEl>
                                      </p:cBhvr>
                                    </p:animEffect>
                                    <p:anim calcmode="lin" valueType="num">
                                      <p:cBhvr>
                                        <p:cTn id="24" dur="800" decel="100000" fill="hold"/>
                                        <p:tgtEl>
                                          <p:spTgt spid="5124">
                                            <p:txEl>
                                              <p:pRg st="1" end="1"/>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5124">
                                            <p:txEl>
                                              <p:pRg st="1" end="1"/>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5124">
                                            <p:txEl>
                                              <p:pRg st="1" end="1"/>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5124">
                                            <p:txEl>
                                              <p:pRg st="1" end="1"/>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5124">
                                            <p:txEl>
                                              <p:pRg st="1" end="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zz22"/>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7892" name="Text Box 4"/>
          <p:cNvSpPr txBox="1">
            <a:spLocks noChangeArrowheads="1"/>
          </p:cNvSpPr>
          <p:nvPr/>
        </p:nvSpPr>
        <p:spPr bwMode="auto">
          <a:xfrm>
            <a:off x="395288" y="5734050"/>
            <a:ext cx="8353425" cy="1281113"/>
          </a:xfrm>
          <a:prstGeom prst="rect">
            <a:avLst/>
          </a:prstGeom>
          <a:noFill/>
          <a:ln w="9525">
            <a:noFill/>
            <a:miter lim="800000"/>
            <a:headEnd/>
            <a:tailEnd/>
          </a:ln>
          <a:effectLst/>
        </p:spPr>
        <p:txBody>
          <a:bodyPr>
            <a:spAutoFit/>
          </a:bodyPr>
          <a:lstStyle/>
          <a:p>
            <a:r>
              <a:rPr lang="es-ES" sz="2000" b="1"/>
              <a:t>“Ella sabe que soy sensible. Aún así, ayer me preguntó:</a:t>
            </a:r>
          </a:p>
          <a:p>
            <a:r>
              <a:rPr lang="es-ES" sz="2000" b="1"/>
              <a:t>- Querido, cuando me muera ¿vas a llorar mucho?</a:t>
            </a:r>
          </a:p>
          <a:p>
            <a:pPr>
              <a:buFontTx/>
              <a:buChar char="-"/>
            </a:pPr>
            <a:r>
              <a:rPr lang="es-ES" sz="2000" b="1"/>
              <a:t>Claro, sabes que lloro por cualquier tontería....” Juan Verdaguer.</a:t>
            </a:r>
          </a:p>
          <a:p>
            <a:pPr>
              <a:buFontTx/>
              <a:buChar char="-"/>
            </a:pPr>
            <a:endParaRPr lang="es-ES" sz="1800"/>
          </a:p>
        </p:txBody>
      </p:sp>
    </p:spTree>
  </p:cSld>
  <p:clrMapOvr>
    <a:masterClrMapping/>
  </p:clrMapOvr>
  <p:transition spd="slow">
    <p:zoom dir="in"/>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8" name="WordArt 4">
            <a:hlinkClick r:id="rId2"/>
          </p:cNvPr>
          <p:cNvSpPr>
            <a:spLocks noGrp="1" noChangeArrowheads="1" noChangeShapeType="1"/>
          </p:cNvSpPr>
          <p:nvPr/>
        </p:nvSpPr>
        <p:spPr bwMode="auto">
          <a:xfrm>
            <a:off x="457200" y="1600200"/>
            <a:ext cx="8229600" cy="4525963"/>
          </a:xfrm>
          <a:prstGeom prst="rect">
            <a:avLst/>
          </a:prstGeom>
        </p:spPr>
        <p:txBody>
          <a:bodyPr wrap="none" fromWordArt="1">
            <a:prstTxWarp prst="textPlain">
              <a:avLst>
                <a:gd name="adj" fmla="val 50000"/>
              </a:avLst>
            </a:prstTxWarp>
          </a:bodyPr>
          <a:lstStyle/>
          <a:p>
            <a:pPr algn="ctr"/>
            <a:r>
              <a:rPr lang="es-ES" sz="1200" i="1" kern="10">
                <a:ln w="9525">
                  <a:noFill/>
                  <a:round/>
                  <a:headEnd/>
                  <a:tailEnd/>
                </a:ln>
                <a:noFill/>
                <a:effectLst>
                  <a:outerShdw dist="35921" dir="2700000" algn="ctr" rotWithShape="0">
                    <a:schemeClr val="bg2">
                      <a:alpha val="80000"/>
                    </a:schemeClr>
                  </a:outerShdw>
                </a:effectLst>
                <a:latin typeface="Arial Black"/>
              </a:rPr>
              <a:t>www.</a:t>
            </a:r>
          </a:p>
          <a:p>
            <a:pPr algn="ctr"/>
            <a:r>
              <a:rPr lang="es-ES" sz="1200" i="1" kern="10">
                <a:ln w="9525">
                  <a:noFill/>
                  <a:round/>
                  <a:headEnd/>
                  <a:tailEnd/>
                </a:ln>
                <a:noFill/>
                <a:effectLst>
                  <a:outerShdw dist="35921" dir="2700000" algn="ctr" rotWithShape="0">
                    <a:schemeClr val="bg2">
                      <a:alpha val="80000"/>
                    </a:schemeClr>
                  </a:outerShdw>
                </a:effectLst>
                <a:latin typeface="Arial Black"/>
              </a:rPr>
              <a:t>   laboutiquedelpowerpoint.</a:t>
            </a:r>
          </a:p>
          <a:p>
            <a:pPr algn="ctr"/>
            <a:r>
              <a:rPr lang="es-ES" sz="1200" i="1" kern="10">
                <a:ln w="9525">
                  <a:noFill/>
                  <a:round/>
                  <a:headEnd/>
                  <a:tailEnd/>
                </a:ln>
                <a:noFill/>
                <a:effectLst>
                  <a:outerShdw dist="35921" dir="2700000" algn="ctr" rotWithShape="0">
                    <a:schemeClr val="bg2">
                      <a:alpha val="80000"/>
                    </a:schemeClr>
                  </a:outerShdw>
                </a:effectLst>
                <a:latin typeface="Arial Black"/>
              </a:rPr>
              <a:t>                                          com</a:t>
            </a:r>
          </a:p>
        </p:txBody>
      </p:sp>
      <p:sp>
        <p:nvSpPr>
          <p:cNvPr id="36872" name="Text Box 8"/>
          <p:cNvSpPr txBox="1">
            <a:spLocks noChangeArrowheads="1"/>
          </p:cNvSpPr>
          <p:nvPr/>
        </p:nvSpPr>
        <p:spPr bwMode="auto">
          <a:xfrm>
            <a:off x="7092950" y="5949950"/>
            <a:ext cx="1727200" cy="457200"/>
          </a:xfrm>
          <a:prstGeom prst="rect">
            <a:avLst/>
          </a:prstGeom>
          <a:noFill/>
          <a:ln w="9525">
            <a:noFill/>
            <a:miter lim="800000"/>
            <a:headEnd/>
            <a:tailEnd/>
          </a:ln>
          <a:effectLst/>
        </p:spPr>
        <p:txBody>
          <a:bodyPr>
            <a:spAutoFit/>
          </a:bodyPr>
          <a:lstStyle/>
          <a:p>
            <a:pPr>
              <a:spcBef>
                <a:spcPct val="50000"/>
              </a:spcBef>
            </a:pPr>
            <a:endParaRPr lang="es-ES">
              <a:latin typeface="Lucida Calligraphy" pitchFamily="66" charset="0"/>
            </a:endParaRPr>
          </a:p>
        </p:txBody>
      </p:sp>
      <p:sp>
        <p:nvSpPr>
          <p:cNvPr id="36873" name="Text Box 9"/>
          <p:cNvSpPr txBox="1">
            <a:spLocks noChangeArrowheads="1"/>
          </p:cNvSpPr>
          <p:nvPr/>
        </p:nvSpPr>
        <p:spPr bwMode="auto">
          <a:xfrm>
            <a:off x="2411413" y="0"/>
            <a:ext cx="6732587" cy="5934075"/>
          </a:xfrm>
          <a:prstGeom prst="rect">
            <a:avLst/>
          </a:prstGeom>
          <a:noFill/>
          <a:ln w="9525">
            <a:noFill/>
            <a:miter lim="800000"/>
            <a:headEnd/>
            <a:tailEnd/>
          </a:ln>
          <a:effectLst/>
        </p:spPr>
        <p:txBody>
          <a:bodyPr>
            <a:spAutoFit/>
          </a:bodyPr>
          <a:lstStyle/>
          <a:p>
            <a:r>
              <a:rPr lang="es-ES"/>
              <a:t>“El mes pasado ocurrió un percance en la cocina y comenzó a salir una humareda negra.</a:t>
            </a:r>
          </a:p>
          <a:p>
            <a:r>
              <a:rPr lang="es-ES"/>
              <a:t>- ¡Auxilio, socorro! ¡Amor, que llamen a los bomberooos... se quema nuestra casaaaaa!, gritaba mi mujer.</a:t>
            </a:r>
          </a:p>
          <a:p>
            <a:pPr>
              <a:buFontTx/>
              <a:buChar char="-"/>
            </a:pPr>
            <a:r>
              <a:rPr lang="es-ES"/>
              <a:t>¡Shhhh!... Silencio, mi amor, ya llamé, pero no grites tanto. Qué necesidad hay de despertar a tu madre?!!   </a:t>
            </a:r>
            <a:r>
              <a:rPr lang="es-ES" i="1"/>
              <a:t>Juan Verdaguer.</a:t>
            </a:r>
          </a:p>
          <a:p>
            <a:pPr>
              <a:buFontTx/>
              <a:buChar char="-"/>
            </a:pPr>
            <a:endParaRPr lang="es-MX"/>
          </a:p>
          <a:p>
            <a:pPr>
              <a:buFontTx/>
              <a:buChar char="-"/>
            </a:pPr>
            <a:endParaRPr lang="es-MX"/>
          </a:p>
          <a:p>
            <a:pPr>
              <a:buFontTx/>
              <a:buChar char="-"/>
            </a:pPr>
            <a:endParaRPr lang="es-ES"/>
          </a:p>
          <a:p>
            <a:r>
              <a:rPr lang="es-ES"/>
              <a:t>“Para nuestras bodas de plata voy a llevar a mi mujer a la India. -Vaya,vaya, como te las gastas... Y para las bodas de oro, ¿qué harás? -La iré a buscar”.  </a:t>
            </a:r>
            <a:r>
              <a:rPr lang="es-ES" i="1"/>
              <a:t>Juan Verdaguer</a:t>
            </a:r>
          </a:p>
        </p:txBody>
      </p:sp>
    </p:spTree>
  </p:cSld>
  <p:clrMapOvr>
    <a:masterClrMapping/>
  </p:clrMapOvr>
  <p:transition spd="slow">
    <p:zoom dir="in"/>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WordArt 2">
            <a:hlinkClick r:id="rId2"/>
          </p:cNvPr>
          <p:cNvSpPr>
            <a:spLocks noGrp="1" noChangeArrowheads="1" noChangeShapeType="1"/>
          </p:cNvSpPr>
          <p:nvPr/>
        </p:nvSpPr>
        <p:spPr bwMode="auto">
          <a:xfrm>
            <a:off x="457200" y="1600200"/>
            <a:ext cx="8229600" cy="4525963"/>
          </a:xfrm>
          <a:prstGeom prst="rect">
            <a:avLst/>
          </a:prstGeom>
        </p:spPr>
        <p:txBody>
          <a:bodyPr wrap="none" fromWordArt="1">
            <a:prstTxWarp prst="textPlain">
              <a:avLst>
                <a:gd name="adj" fmla="val 50000"/>
              </a:avLst>
            </a:prstTxWarp>
          </a:bodyPr>
          <a:lstStyle/>
          <a:p>
            <a:pPr algn="ctr"/>
            <a:r>
              <a:rPr lang="es-ES" sz="1200" i="1" kern="10">
                <a:ln w="9525">
                  <a:noFill/>
                  <a:round/>
                  <a:headEnd/>
                  <a:tailEnd/>
                </a:ln>
                <a:noFill/>
                <a:effectLst>
                  <a:outerShdw dist="35921" dir="2700000" algn="ctr" rotWithShape="0">
                    <a:schemeClr val="bg2">
                      <a:alpha val="80000"/>
                    </a:schemeClr>
                  </a:outerShdw>
                </a:effectLst>
                <a:latin typeface="Arial Black"/>
              </a:rPr>
              <a:t>www.</a:t>
            </a:r>
          </a:p>
          <a:p>
            <a:pPr algn="ctr"/>
            <a:r>
              <a:rPr lang="es-ES" sz="1200" i="1" kern="10">
                <a:ln w="9525">
                  <a:noFill/>
                  <a:round/>
                  <a:headEnd/>
                  <a:tailEnd/>
                </a:ln>
                <a:noFill/>
                <a:effectLst>
                  <a:outerShdw dist="35921" dir="2700000" algn="ctr" rotWithShape="0">
                    <a:schemeClr val="bg2">
                      <a:alpha val="80000"/>
                    </a:schemeClr>
                  </a:outerShdw>
                </a:effectLst>
                <a:latin typeface="Arial Black"/>
              </a:rPr>
              <a:t>   laboutiquedelpowerpoint.</a:t>
            </a:r>
          </a:p>
          <a:p>
            <a:pPr algn="ctr"/>
            <a:r>
              <a:rPr lang="es-ES" sz="1200" i="1" kern="10">
                <a:ln w="9525">
                  <a:noFill/>
                  <a:round/>
                  <a:headEnd/>
                  <a:tailEnd/>
                </a:ln>
                <a:noFill/>
                <a:effectLst>
                  <a:outerShdw dist="35921" dir="2700000" algn="ctr" rotWithShape="0">
                    <a:schemeClr val="bg2">
                      <a:alpha val="80000"/>
                    </a:schemeClr>
                  </a:outerShdw>
                </a:effectLst>
                <a:latin typeface="Arial Black"/>
              </a:rPr>
              <a:t>                                          com</a:t>
            </a:r>
          </a:p>
        </p:txBody>
      </p:sp>
      <p:sp>
        <p:nvSpPr>
          <p:cNvPr id="38915" name="Text Box 3"/>
          <p:cNvSpPr txBox="1">
            <a:spLocks noChangeArrowheads="1"/>
          </p:cNvSpPr>
          <p:nvPr/>
        </p:nvSpPr>
        <p:spPr bwMode="auto">
          <a:xfrm>
            <a:off x="2411413" y="2205038"/>
            <a:ext cx="5545137" cy="2443162"/>
          </a:xfrm>
          <a:prstGeom prst="rect">
            <a:avLst/>
          </a:prstGeom>
          <a:noFill/>
          <a:ln w="9525">
            <a:noFill/>
            <a:miter lim="800000"/>
            <a:headEnd/>
            <a:tailEnd/>
          </a:ln>
          <a:effectLst/>
        </p:spPr>
        <p:txBody>
          <a:bodyPr>
            <a:spAutoFit/>
          </a:bodyPr>
          <a:lstStyle/>
          <a:p>
            <a:pPr algn="ctr">
              <a:spcBef>
                <a:spcPct val="50000"/>
              </a:spcBef>
            </a:pPr>
            <a:r>
              <a:rPr lang="es-MX" sz="2800"/>
              <a:t>Homenaje al grande </a:t>
            </a:r>
          </a:p>
          <a:p>
            <a:pPr algn="ctr">
              <a:spcBef>
                <a:spcPct val="50000"/>
              </a:spcBef>
            </a:pPr>
            <a:r>
              <a:rPr lang="es-MX" sz="2800"/>
              <a:t>Juan Verdaguer (1925-2001)</a:t>
            </a:r>
          </a:p>
          <a:p>
            <a:pPr algn="ctr">
              <a:spcBef>
                <a:spcPct val="50000"/>
              </a:spcBef>
            </a:pPr>
            <a:r>
              <a:rPr lang="es-MX" sz="2800"/>
              <a:t> genio del humorismo </a:t>
            </a:r>
          </a:p>
          <a:p>
            <a:pPr algn="ctr">
              <a:spcBef>
                <a:spcPct val="50000"/>
              </a:spcBef>
            </a:pPr>
            <a:r>
              <a:rPr lang="es-MX" sz="2800"/>
              <a:t>sarcástico y blanco</a:t>
            </a:r>
            <a:endParaRPr lang="es-ES" sz="2800"/>
          </a:p>
        </p:txBody>
      </p:sp>
      <p:sp>
        <p:nvSpPr>
          <p:cNvPr id="38916" name="Text Box 4"/>
          <p:cNvSpPr txBox="1">
            <a:spLocks noChangeArrowheads="1"/>
          </p:cNvSpPr>
          <p:nvPr/>
        </p:nvSpPr>
        <p:spPr bwMode="auto">
          <a:xfrm>
            <a:off x="7092950" y="5949950"/>
            <a:ext cx="1727200" cy="457200"/>
          </a:xfrm>
          <a:prstGeom prst="rect">
            <a:avLst/>
          </a:prstGeom>
          <a:noFill/>
          <a:ln w="9525">
            <a:noFill/>
            <a:miter lim="800000"/>
            <a:headEnd/>
            <a:tailEnd/>
          </a:ln>
          <a:effectLst/>
        </p:spPr>
        <p:txBody>
          <a:bodyPr>
            <a:spAutoFit/>
          </a:bodyPr>
          <a:lstStyle/>
          <a:p>
            <a:pPr>
              <a:spcBef>
                <a:spcPct val="50000"/>
              </a:spcBef>
            </a:pPr>
            <a:r>
              <a:rPr lang="es-MX">
                <a:latin typeface="Lucida Calligraphy" pitchFamily="66" charset="0"/>
              </a:rPr>
              <a:t>OHA</a:t>
            </a:r>
            <a:endParaRPr lang="es-ES">
              <a:latin typeface="Lucida Calligraphy" pitchFamily="66" charset="0"/>
            </a:endParaRPr>
          </a:p>
        </p:txBody>
      </p:sp>
    </p:spTree>
  </p:cSld>
  <p:clrMapOvr>
    <a:masterClrMapping/>
  </p:clrMapOvr>
  <p:transition spd="slow">
    <p:zoom dir="in"/>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sz="1800">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sz="180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sz="1800" b="1">
                <a:solidFill>
                  <a:srgbClr val="000000"/>
                </a:solidFill>
                <a:latin typeface="Kristen ITC" pitchFamily="66" charset="0"/>
              </a:rPr>
              <a:t>Además puedes recibir powerpoints en tu correo electrónico suscribiéndote aquí:</a:t>
            </a:r>
            <a:r>
              <a:rPr lang="es-ES_tradnl" sz="1800" b="1">
                <a:solidFill>
                  <a:srgbClr val="0066FF"/>
                </a:solidFill>
                <a:latin typeface="Arial" charset="0"/>
              </a:rPr>
              <a:t> </a:t>
            </a:r>
          </a:p>
          <a:p>
            <a:pPr>
              <a:spcBef>
                <a:spcPct val="50000"/>
              </a:spcBef>
            </a:pPr>
            <a:endParaRPr lang="es-ES" sz="1800" b="1">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humorismo peculiar">
  <a:themeElements>
    <a:clrScheme name="Paroles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9CBCFC"/>
      </a:hlink>
      <a:folHlink>
        <a:srgbClr val="99CC00"/>
      </a:folHlink>
    </a:clrScheme>
    <a:fontScheme name="Paroles">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2400" b="0" i="0" u="none" strike="noStrike" cap="none" normalizeH="0" baseline="0" smtClean="0">
            <a:ln>
              <a:noFill/>
            </a:ln>
            <a:solidFill>
              <a:srgbClr val="B7CEFD"/>
            </a:solidFill>
            <a:effectLst/>
            <a:latin typeface="Lucida Sans Unicode"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2400" b="0" i="0" u="none" strike="noStrike" cap="none" normalizeH="0" baseline="0" smtClean="0">
            <a:ln>
              <a:noFill/>
            </a:ln>
            <a:solidFill>
              <a:srgbClr val="B7CEFD"/>
            </a:solidFill>
            <a:effectLst/>
            <a:latin typeface="Lucida Sans Unicode" pitchFamily="34" charset="0"/>
          </a:defRPr>
        </a:defPPr>
      </a:lstStyle>
    </a:lnDef>
  </a:objectDefaults>
  <a:extraClrSchemeLst>
    <a:extraClrScheme>
      <a:clrScheme name="Parol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arol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arol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arol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arol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arol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arol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arol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arol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arol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arol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arol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Paroles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9CBCFC"/>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humorismo peculiar</Template>
  <TotalTime>6</TotalTime>
  <Words>1693</Words>
  <Application>Microsoft Office PowerPoint</Application>
  <PresentationFormat>Presentación en pantalla (4:3)</PresentationFormat>
  <Paragraphs>105</Paragraphs>
  <Slides>29</Slides>
  <Notes>0</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29</vt:i4>
      </vt:variant>
    </vt:vector>
  </HeadingPairs>
  <TitlesOfParts>
    <vt:vector size="38" baseType="lpstr">
      <vt:lpstr>Arial</vt:lpstr>
      <vt:lpstr>Lucida Sans Unicode</vt:lpstr>
      <vt:lpstr>Lucida Sans</vt:lpstr>
      <vt:lpstr>Lucida Console</vt:lpstr>
      <vt:lpstr>Arial Black</vt:lpstr>
      <vt:lpstr>Lucida Calligraphy</vt:lpstr>
      <vt:lpstr>Kristen ITC</vt:lpstr>
      <vt:lpstr>humorismo peculiar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2015-03-21T10:54:01Z</dcterms:created>
  <dcterms:modified xsi:type="dcterms:W3CDTF">2015-03-21T11:00:49Z</dcterms:modified>
</cp:coreProperties>
</file>