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b="1" i="1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aeypKP/FdMQR68P+q9j0w" hashData="Yxaxj85ryv14Mpjp6GqEorD86a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FF00"/>
    <a:srgbClr val="0000FF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E0069-9F34-4AE1-9980-CA680B6F7B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F72F4-5D6A-489D-B834-933E0A13C3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824F59-28F0-435B-86AA-63375F8283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83B52D-9862-41D7-9437-DDD8ADD8E6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F887C7-A808-4ADC-83F0-698EAB5793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820E86-E846-43E4-8092-C5AA3CA5FD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48936-3C6B-430F-AFEE-A05AD05963E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0564D-692D-4264-80D2-88BF8E1934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5B2E70-847E-47C8-A45F-69C96FDAA02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8C09E2-BD68-40E4-8CEB-893F8FC1B51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EB97E-14AD-4E6C-998A-4DB24FDB36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8F095-E8ED-4DDC-9A07-1FB7270C658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ACC41776-84EB-4614-97FE-DF85B47E932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9A8985-398A-4EE0-B9A6-9E1164F8F8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466725" y="620713"/>
            <a:ext cx="8677275" cy="60483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0"/>
                <a:gd name="adj2" fmla="val 50000"/>
              </a:avLst>
            </a:prstTxWarp>
          </a:bodyPr>
          <a:lstStyle/>
          <a:p>
            <a:pPr algn="ctr"/>
            <a:r>
              <a:rPr lang="es-ES" sz="6600" kern="10">
                <a:ln w="2540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Times New Roman"/>
                <a:cs typeface="Times New Roman"/>
              </a:rPr>
              <a:t>Ni en los mejores sueños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50000">
              <a:srgbClr val="FFCCCC">
                <a:gamma/>
                <a:tint val="0"/>
                <a:invGamma/>
              </a:srgbClr>
            </a:gs>
            <a:gs pos="100000">
              <a:srgbClr val="FFCCCC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blake-lively-elegida-mujer-deseada-mund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-17463"/>
            <a:ext cx="7058025" cy="6892926"/>
          </a:xfrm>
          <a:prstGeom prst="rect">
            <a:avLst/>
          </a:prstGeom>
          <a:noFill/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827088" y="4222750"/>
            <a:ext cx="74295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Times New Roman"/>
                <a:cs typeface="Times New Roman"/>
              </a:rPr>
              <a:t>Cosas que los hombres quisiéramos</a:t>
            </a:r>
          </a:p>
        </p:txBody>
      </p:sp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1619250" y="4941888"/>
            <a:ext cx="59055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Times New Roman"/>
                <a:cs typeface="Times New Roman"/>
              </a:rPr>
              <a:t>oir de labios de una mujer...</a:t>
            </a:r>
          </a:p>
        </p:txBody>
      </p:sp>
      <p:sp>
        <p:nvSpPr>
          <p:cNvPr id="3081" name="WordArt 9"/>
          <p:cNvSpPr>
            <a:spLocks noChangeArrowheads="1" noChangeShapeType="1" noTextEdit="1"/>
          </p:cNvSpPr>
          <p:nvPr/>
        </p:nvSpPr>
        <p:spPr bwMode="auto">
          <a:xfrm>
            <a:off x="468313" y="5876925"/>
            <a:ext cx="82391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... ¡y que jamás lograremos escuchar!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  <p:bldP spid="3079" grpId="0" animBg="1"/>
      <p:bldP spid="30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4104" name="AutoShape 8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Aparca por aquí, que quiero que hagamos el amor.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41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uiExpan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Bebe un poquito más. Me encanta verte alegre.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endParaRPr lang="es-ES" sz="2400"/>
          </a:p>
          <a:p>
            <a:pPr algn="ctr"/>
            <a:r>
              <a:rPr lang="es-ES" sz="2400"/>
              <a:t>Hoy invito yo.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Mi casa está sola.</a:t>
            </a:r>
          </a:p>
          <a:p>
            <a:pPr algn="ctr"/>
            <a:r>
              <a:rPr lang="es-ES" sz="2400"/>
              <a:t>¿Te molestaría si vamos?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¿Qué tal si tenemos sexo toda la tarde y por la noche sales con tus amigos?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De verdad, mi vida; no me gusta hablar después de hacer el amor.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Espero que no te importe, pero no llevo ropa interior.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1269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¡Una plancha para mi cumpleaños!</a:t>
            </a:r>
          </a:p>
          <a:p>
            <a:pPr algn="ctr"/>
            <a:r>
              <a:rPr lang="es-ES" sz="2400"/>
              <a:t>¡Qué detalle!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5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Tienes barriguita cervecera… realmente me encanta.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3317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endParaRPr lang="es-ES" sz="2400"/>
          </a:p>
          <a:p>
            <a:pPr algn="ctr"/>
            <a:r>
              <a:rPr lang="es-ES" sz="2400"/>
              <a:t>¡Ya terminé de lavar tu coche!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¡Perdóname; me equivoqué!</a:t>
            </a:r>
          </a:p>
          <a:p>
            <a:pPr algn="ctr"/>
            <a:r>
              <a:rPr lang="es-ES" sz="2400"/>
              <a:t>Como siempre, tienes razón.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endParaRPr lang="es-ES" sz="1200"/>
          </a:p>
          <a:p>
            <a:pPr algn="ctr"/>
            <a:r>
              <a:rPr lang="es-ES" sz="2400"/>
              <a:t>Eructas como un verdadero león.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s-ES" sz="2400"/>
              <a:t>Te veo tenso, mi amor… deberías hacer un viaje al Caribe, solo, para relajarte.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¡Qué suerte, mi vida, que tengas una secretaria tan guapa!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8437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¿Qué me vaya de compras? No, mi amor, gracias; tengo lo suficiente.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¿Más zapatos? No, cariño; si todavía están bien los que me regalaste hace 3 años.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Mi vida, ¡qué chulos son los pelitos de tus huevines que dejas en el jabón!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21509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Mi cielo, deberías llamar a tu ex…</a:t>
            </a:r>
          </a:p>
          <a:p>
            <a:pPr algn="ctr"/>
            <a:r>
              <a:rPr lang="es-ES" sz="2400"/>
              <a:t>¡no seas ingrato!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5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22533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Por favor; cuando regreses del bar, me despiertas para hacerte la cena.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23557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No te preocupes, amor, si se te hace tarde… duerme en el despacho.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2400"/>
          </a:p>
          <a:p>
            <a:pPr algn="ctr"/>
            <a:r>
              <a:rPr lang="es-ES" sz="2400"/>
              <a:t>Mi cielo, no te bajes, por favor, yo cambio la rueda pinchada.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n%2Bmujer%252Bmujeres%25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75" y="0"/>
            <a:ext cx="4937125" cy="6858000"/>
          </a:xfrm>
          <a:prstGeom prst="rect">
            <a:avLst/>
          </a:prstGeom>
          <a:noFill/>
        </p:spPr>
      </p:pic>
      <p:sp>
        <p:nvSpPr>
          <p:cNvPr id="25605" name="AutoShape 5"/>
          <p:cNvSpPr>
            <a:spLocks noChangeArrowheads="1"/>
          </p:cNvSpPr>
          <p:nvPr/>
        </p:nvSpPr>
        <p:spPr bwMode="auto">
          <a:xfrm>
            <a:off x="684213" y="1700213"/>
            <a:ext cx="3240087" cy="2160587"/>
          </a:xfrm>
          <a:prstGeom prst="wedgeRoundRectCallout">
            <a:avLst>
              <a:gd name="adj1" fmla="val 108352"/>
              <a:gd name="adj2" fmla="val 21787"/>
              <a:gd name="adj3" fmla="val 16667"/>
            </a:avLst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 sz="1200"/>
          </a:p>
          <a:p>
            <a:pPr algn="ctr"/>
            <a:r>
              <a:rPr lang="es-ES" sz="2400"/>
              <a:t>Cariño, ¿acabaste de comer? Duerme tu siesta; ya recojo yo todo.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hombre-llora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27775" cy="6858000"/>
          </a:xfrm>
          <a:prstGeom prst="rect">
            <a:avLst/>
          </a:prstGeom>
          <a:noFill/>
        </p:spPr>
      </p:pic>
      <p:sp>
        <p:nvSpPr>
          <p:cNvPr id="26629" name="AutoShape 5"/>
          <p:cNvSpPr>
            <a:spLocks noChangeArrowheads="1"/>
          </p:cNvSpPr>
          <p:nvPr/>
        </p:nvSpPr>
        <p:spPr bwMode="auto">
          <a:xfrm>
            <a:off x="5580063" y="1268413"/>
            <a:ext cx="3240087" cy="2736850"/>
          </a:xfrm>
          <a:prstGeom prst="wedgeRoundRectCallout">
            <a:avLst>
              <a:gd name="adj1" fmla="val -80477"/>
              <a:gd name="adj2" fmla="val 57542"/>
              <a:gd name="adj3" fmla="val 16667"/>
            </a:avLst>
          </a:prstGeom>
          <a:noFill/>
          <a:ln w="254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s-ES" sz="4000">
                <a:solidFill>
                  <a:srgbClr val="0000FF"/>
                </a:solidFill>
              </a:rPr>
              <a:t>¡Se me han saltado las lágrimas, coño!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66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uiExpand="1" build="allAtOnce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67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437063"/>
            <a:ext cx="2592387" cy="2141537"/>
          </a:xfrm>
          <a:prstGeom prst="rect">
            <a:avLst/>
          </a:prstGeom>
          <a:noFill/>
        </p:spPr>
      </p:pic>
      <p:pic>
        <p:nvPicPr>
          <p:cNvPr id="27657" name="Picture 9" descr="i213540372_44802_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4725988"/>
            <a:ext cx="1827213" cy="1816100"/>
          </a:xfrm>
          <a:prstGeom prst="rect">
            <a:avLst/>
          </a:prstGeom>
          <a:noFill/>
        </p:spPr>
      </p:pic>
      <p:pic>
        <p:nvPicPr>
          <p:cNvPr id="27659" name="Picture 11" descr="i239137051_34435_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5084763"/>
            <a:ext cx="1512888" cy="1512887"/>
          </a:xfrm>
          <a:prstGeom prst="rect">
            <a:avLst/>
          </a:prstGeom>
          <a:noFill/>
        </p:spPr>
      </p:pic>
      <p:pic>
        <p:nvPicPr>
          <p:cNvPr id="27663" name="Picture 15" descr="4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428604"/>
            <a:ext cx="952500" cy="952500"/>
          </a:xfrm>
          <a:prstGeom prst="rect">
            <a:avLst/>
          </a:prstGeom>
          <a:noFill/>
        </p:spPr>
      </p:pic>
      <p:sp>
        <p:nvSpPr>
          <p:cNvPr id="27664" name="WordArt 16" descr="Esferas"/>
          <p:cNvSpPr>
            <a:spLocks noChangeArrowheads="1" noChangeShapeType="1" noTextEdit="1"/>
          </p:cNvSpPr>
          <p:nvPr/>
        </p:nvSpPr>
        <p:spPr bwMode="auto">
          <a:xfrm>
            <a:off x="1187450" y="1700213"/>
            <a:ext cx="6840538" cy="2449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pattFill prst="sphere">
                  <a:fgClr>
                    <a:srgbClr val="FFFF00"/>
                  </a:fgClr>
                  <a:bgClr>
                    <a:srgbClr val="99FF33"/>
                  </a:bgClr>
                </a:pattFill>
                <a:latin typeface="Arial Black"/>
              </a:rPr>
              <a:t>F   I   N</a:t>
            </a:r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4357686" y="428604"/>
            <a:ext cx="935038" cy="9366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2" dur="2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8" dur="2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4" grpId="0" animBg="1"/>
      <p:bldP spid="27665" grpId="0" animBg="1"/>
      <p:bldP spid="2766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i en los mejores sueno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Ni en los mejores suenos</Template>
  <TotalTime>2</TotalTime>
  <Words>392</Words>
  <Application>Microsoft Office PowerPoint</Application>
  <PresentationFormat>Presentación en pantalla (4:3)</PresentationFormat>
  <Paragraphs>84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Times New Roman</vt:lpstr>
      <vt:lpstr>Ni en los mejores suenos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X</dc:creator>
  <cp:lastModifiedBy>JOSE LUIS</cp:lastModifiedBy>
  <cp:revision>1</cp:revision>
  <dcterms:created xsi:type="dcterms:W3CDTF">2014-05-13T07:35:48Z</dcterms:created>
  <dcterms:modified xsi:type="dcterms:W3CDTF">2014-05-13T07:38:08Z</dcterms:modified>
</cp:coreProperties>
</file>