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83" r:id="rId3"/>
    <p:sldId id="261" r:id="rId4"/>
    <p:sldId id="266" r:id="rId5"/>
    <p:sldId id="265" r:id="rId6"/>
    <p:sldId id="268" r:id="rId7"/>
    <p:sldId id="264" r:id="rId8"/>
    <p:sldId id="263" r:id="rId9"/>
    <p:sldId id="262" r:id="rId10"/>
    <p:sldId id="274" r:id="rId11"/>
    <p:sldId id="273" r:id="rId12"/>
    <p:sldId id="272" r:id="rId13"/>
    <p:sldId id="271" r:id="rId14"/>
    <p:sldId id="270" r:id="rId15"/>
    <p:sldId id="277" r:id="rId16"/>
    <p:sldId id="276" r:id="rId17"/>
    <p:sldId id="278" r:id="rId18"/>
    <p:sldId id="275" r:id="rId19"/>
    <p:sldId id="280" r:id="rId20"/>
    <p:sldId id="282" r:id="rId21"/>
    <p:sldId id="281" r:id="rId22"/>
    <p:sldId id="284" r:id="rId23"/>
    <p:sldId id="285" r:id="rId24"/>
    <p:sldId id="287" r:id="rId25"/>
    <p:sldId id="286" r:id="rId26"/>
    <p:sldId id="290" r:id="rId27"/>
    <p:sldId id="292" r:id="rId28"/>
    <p:sldId id="293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akQBv6rt0SRjC0wSbJ8mw" hashData="0nflhqHWr//rp3xjWupy4kDgDh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2F7E493-BD83-4147-86A0-59A92E909928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n-U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C1AF676-C81E-426C-B441-1E257C3FAF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2E1F61-0232-49B6-91E3-04AF9F52AF9A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/>
          </a:p>
        </p:txBody>
      </p:sp>
      <p:sp>
        <p:nvSpPr>
          <p:cNvPr id="2969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FCCCA8-0156-467B-85F1-F4674CA59D4F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FR"/>
          </a:p>
        </p:txBody>
      </p:sp>
      <p:sp>
        <p:nvSpPr>
          <p:cNvPr id="3072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057D5A-A6DF-48A8-B17D-3A90A14A8EF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FR"/>
          </a:p>
        </p:txBody>
      </p:sp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64A5D0-7B64-4FDE-84C7-021C5D6344C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FR"/>
          </a:p>
        </p:txBody>
      </p:sp>
      <p:sp>
        <p:nvSpPr>
          <p:cNvPr id="3277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E927FE-262A-4980-AFAA-CAE69F1C5FA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fr-FR"/>
          </a:p>
        </p:txBody>
      </p:sp>
      <p:sp>
        <p:nvSpPr>
          <p:cNvPr id="337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E170938-FA06-48C8-94E0-71D7147D71B5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fr-FR"/>
          </a:p>
        </p:txBody>
      </p:sp>
      <p:sp>
        <p:nvSpPr>
          <p:cNvPr id="3481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719183-2D44-4964-9A70-BB863BC574C1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/>
          </a:p>
        </p:txBody>
      </p:sp>
      <p:sp>
        <p:nvSpPr>
          <p:cNvPr id="358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377666-BE1A-41C1-B96C-2CBB3AB1582B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fr-FR"/>
          </a:p>
        </p:txBody>
      </p:sp>
      <p:sp>
        <p:nvSpPr>
          <p:cNvPr id="368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6905FE-435E-4EB4-BFFE-0A296A9A2904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FR"/>
          </a:p>
        </p:txBody>
      </p:sp>
      <p:sp>
        <p:nvSpPr>
          <p:cNvPr id="378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FCE080-3CF7-4C9F-AF63-AB893D628EF2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FR"/>
          </a:p>
        </p:txBody>
      </p:sp>
      <p:sp>
        <p:nvSpPr>
          <p:cNvPr id="389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2BC5C86-8F50-4276-A674-D4F6EDE8974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fr-FR"/>
          </a:p>
        </p:txBody>
      </p:sp>
      <p:sp>
        <p:nvSpPr>
          <p:cNvPr id="399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8EAAD28-1FE4-4CAE-A354-6B20FE7C682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fr-FR"/>
          </a:p>
        </p:txBody>
      </p:sp>
      <p:sp>
        <p:nvSpPr>
          <p:cNvPr id="409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6D9234-91CF-4BC8-B387-A352F503038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FR"/>
          </a:p>
        </p:txBody>
      </p:sp>
      <p:sp>
        <p:nvSpPr>
          <p:cNvPr id="419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C543B0-22A8-4AA7-B914-B79C0F5F2F3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fr-FR"/>
          </a:p>
        </p:txBody>
      </p:sp>
      <p:sp>
        <p:nvSpPr>
          <p:cNvPr id="430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A43C3A-CDC8-4C6F-AF97-A0DB4E42BC1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fr-FR"/>
          </a:p>
        </p:txBody>
      </p:sp>
      <p:sp>
        <p:nvSpPr>
          <p:cNvPr id="440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637950-C553-4568-8323-20AF7C08EA7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fr-FR"/>
          </a:p>
        </p:txBody>
      </p:sp>
      <p:sp>
        <p:nvSpPr>
          <p:cNvPr id="450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F0DE25-AC49-4EC8-B619-E8397803AD2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fr-FR"/>
          </a:p>
        </p:txBody>
      </p:sp>
      <p:sp>
        <p:nvSpPr>
          <p:cNvPr id="460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F8E0C42-6383-4CD9-9C3A-6BFBEDC975B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fr-FR"/>
          </a:p>
        </p:txBody>
      </p:sp>
      <p:sp>
        <p:nvSpPr>
          <p:cNvPr id="4710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29EB02-EBDA-486D-939A-C0124D42954B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fr-FR"/>
          </a:p>
        </p:txBody>
      </p:sp>
      <p:sp>
        <p:nvSpPr>
          <p:cNvPr id="4813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6A0619-8B33-4C9C-8B7D-5E7C55ABCC4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fr-FR"/>
          </a:p>
        </p:txBody>
      </p:sp>
      <p:sp>
        <p:nvSpPr>
          <p:cNvPr id="4915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FC255D7-8692-4390-A6B4-2CA7C189666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fr-FR"/>
          </a:p>
        </p:txBody>
      </p:sp>
      <p:sp>
        <p:nvSpPr>
          <p:cNvPr id="5017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58C2013-FAC6-4C0C-BAF1-6B11912978B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fr-FR"/>
          </a:p>
        </p:txBody>
      </p:sp>
      <p:sp>
        <p:nvSpPr>
          <p:cNvPr id="512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46F1D7-A89F-4D8D-8ADF-9ED26B4290A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fr-FR"/>
          </a:p>
        </p:txBody>
      </p:sp>
      <p:sp>
        <p:nvSpPr>
          <p:cNvPr id="5222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A6EB5C-7A58-408C-9B9E-2F6A72C2268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fr-FR"/>
          </a:p>
        </p:txBody>
      </p:sp>
      <p:sp>
        <p:nvSpPr>
          <p:cNvPr id="5325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51C52AC-B5E0-4988-829C-0A044AC0B46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fr-FR"/>
          </a:p>
        </p:txBody>
      </p:sp>
      <p:sp>
        <p:nvSpPr>
          <p:cNvPr id="5427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EDA8AA-5440-4C2D-B683-704B31B1A00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fr-FR"/>
          </a:p>
        </p:txBody>
      </p:sp>
      <p:sp>
        <p:nvSpPr>
          <p:cNvPr id="5529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C2973-EE6C-471B-86C4-3CDB9F14EF57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34E6E-945B-49C3-8823-14EE550216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CCBE9-044B-43D9-9661-8D3349ABEB6C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49549-FB5C-412F-A8A3-8FAF11F7C2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4A0AC-C008-44B7-8236-8BAB42F9C387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F8C64-71D9-4144-A898-1D7B01CBF1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554E0-E900-4178-ADFD-19C8F1937154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0C4DB-8D2D-4D9C-9E39-05651D0AC1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F0606-FE6D-40A3-A09F-0B7563BBF674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121CB-475F-453A-8B17-4A24247F62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AB94-CE0E-4AF8-83A0-253AF9BC58BA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5C61C-1F6E-4A57-97AC-D11E65E732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83DF2-6897-4294-B8EC-610F1AE32964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5E0A2-FFCF-4BD0-A151-4348849EC7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07E2D-1F73-43CD-99CD-BC44950811F7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601FE-48B6-4FDC-8414-405582A5B9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C3D62-6D87-4F15-A96C-8161F92583B7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98243-C697-4ACA-A3C3-17C392A448D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2DE92-D44B-4765-AF36-9C72FA66F2EE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E434A-7013-4C4A-8F08-59ADFBF1F5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7A0B0-C35B-4E84-ABA1-C791E2818112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82E2D-FB8E-4906-A964-280CA89B4B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1E5254-7CEC-466E-89D1-C5C579D224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573F1E-4E70-4158-850C-0B977DD959ED}" type="datetimeFigureOut">
              <a:rPr lang="en-US"/>
              <a:pPr>
                <a:defRPr/>
              </a:pPr>
              <a:t>1/6/2014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C48717-DD8D-48D5-9E3D-45A6B28CA3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691DFA-117E-49FE-A7FD-23FA3A9924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3" name="Picture 58" descr="Untitled-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eeofpp-77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620713"/>
            <a:ext cx="40132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4860032" y="1844824"/>
            <a:ext cx="3600400" cy="258532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i="1" dirty="0">
                <a:latin typeface="Alba Super" pitchFamily="2" charset="0"/>
              </a:rPr>
              <a:t>Nada  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i="1" dirty="0">
                <a:latin typeface="Alba Super" pitchFamily="2" charset="0"/>
              </a:rPr>
              <a:t> lo   que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i="1" dirty="0">
                <a:latin typeface="Alba Super" pitchFamily="2" charset="0"/>
              </a:rPr>
              <a:t>  parece               </a:t>
            </a:r>
            <a:endParaRPr lang="en-US" sz="5400" b="1" i="1" dirty="0">
              <a:latin typeface="Alba Super" pitchFamily="2" charset="0"/>
            </a:endParaRPr>
          </a:p>
        </p:txBody>
      </p:sp>
    </p:spTree>
  </p:cSld>
  <p:clrMapOvr>
    <a:masterClrMapping/>
  </p:clrMapOvr>
  <p:transition spd="med" advTm="6000">
    <p:plus/>
    <p:sndAc>
      <p:stSnd loop="1">
        <p:snd r:embed="rId3" name="ana laan &amp; jorge drexler - para el dolor(890kb)3'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8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8000" y="620713"/>
            <a:ext cx="8024813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3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620713"/>
            <a:ext cx="8001000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0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765175"/>
            <a:ext cx="752157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6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373063"/>
            <a:ext cx="4608512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3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476250"/>
            <a:ext cx="750887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1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49275"/>
            <a:ext cx="795020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5 Imagen" descr="eeofpp-7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563563"/>
            <a:ext cx="8064500" cy="574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5" name="4 Imagen" descr="eeofpp-5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263" y="438150"/>
            <a:ext cx="829945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5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76250"/>
            <a:ext cx="8226425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2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4813"/>
            <a:ext cx="8135937" cy="584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2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836613"/>
            <a:ext cx="784542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2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620713"/>
            <a:ext cx="80232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9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620713"/>
            <a:ext cx="8001000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389" name="6 Imagen" descr="eeofpp-5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5125" y="593725"/>
            <a:ext cx="845502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413" name="4 Imagen" descr="eeofpp-4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50838"/>
            <a:ext cx="8207375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8437" name="4 Imagen" descr="eeofpp-0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333375"/>
            <a:ext cx="61309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461" name="4 Imagen" descr="eeofpp-3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404813"/>
            <a:ext cx="7183437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485" name="4 Imagen" descr="eeofpp-7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713" y="328613"/>
            <a:ext cx="5256212" cy="599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1509" name="5 Imagen" descr="eeofpp-2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625475"/>
            <a:ext cx="8351837" cy="551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533" name="4 Imagen" descr="eeofpp-4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549275"/>
            <a:ext cx="72009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3557" name="4 Imagen" descr="eeofpp-5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306388"/>
            <a:ext cx="532765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581" name="4 Imagen" descr="eeofpp-4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013" y="671513"/>
            <a:ext cx="8067675" cy="542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605" name="4 Imagen" descr="eeofpp-0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47813" y="333375"/>
            <a:ext cx="6119812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6629" name="4 Imagen" descr="eeofpp-0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549275"/>
            <a:ext cx="7989887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4 Imagen" descr="eeofpp-3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76250"/>
            <a:ext cx="4103688" cy="324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500563" y="2205038"/>
            <a:ext cx="42481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Alba Super" pitchFamily="2" charset="0"/>
              </a:rPr>
              <a:t>   Un   pps</a:t>
            </a:r>
          </a:p>
          <a:p>
            <a:r>
              <a:rPr lang="es-ES" sz="4400">
                <a:solidFill>
                  <a:schemeClr val="bg1"/>
                </a:solidFill>
                <a:latin typeface="Alba Super" pitchFamily="2" charset="0"/>
              </a:rPr>
              <a:t>        de</a:t>
            </a:r>
          </a:p>
          <a:p>
            <a:r>
              <a:rPr lang="es-ES" sz="4400">
                <a:solidFill>
                  <a:schemeClr val="bg1"/>
                </a:solidFill>
                <a:latin typeface="Alba Super" pitchFamily="2" charset="0"/>
              </a:rPr>
              <a:t>Montse Sabata</a:t>
            </a:r>
            <a:endParaRPr lang="en-US" sz="4400">
              <a:solidFill>
                <a:schemeClr val="bg1"/>
              </a:solidFill>
              <a:latin typeface="Alba Super" pitchFamily="2" charset="0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84213" y="5229225"/>
            <a:ext cx="8064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Alba Super" pitchFamily="2" charset="0"/>
              </a:rPr>
              <a:t>       Fotos Forced Perspective</a:t>
            </a:r>
            <a:endParaRPr lang="en-US" sz="4000">
              <a:solidFill>
                <a:schemeClr val="bg1"/>
              </a:solidFill>
              <a:latin typeface="Alba Super" pitchFamily="2" charset="0"/>
            </a:endParaRPr>
          </a:p>
        </p:txBody>
      </p:sp>
    </p:spTree>
  </p:cSld>
  <p:clrMapOvr>
    <a:masterClrMapping/>
  </p:clrMapOvr>
  <p:transition spd="med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DA ES LO QUE PARE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NADA ES LO QUE PARECE</Template>
  <TotalTime>0</TotalTime>
  <Words>104</Words>
  <Application>Microsoft Office PowerPoint</Application>
  <PresentationFormat>Presentación en pantalla (4:3)</PresentationFormat>
  <Paragraphs>61</Paragraphs>
  <Slides>27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Calibri</vt:lpstr>
      <vt:lpstr>Arial</vt:lpstr>
      <vt:lpstr>Alba Super</vt:lpstr>
      <vt:lpstr>NADA ES LO QUE PARECE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2014-01-06T21:05:13Z</dcterms:created>
  <dcterms:modified xsi:type="dcterms:W3CDTF">2014-01-06T21:07:31Z</dcterms:modified>
</cp:coreProperties>
</file>