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4" r:id="rId11"/>
    <p:sldId id="265" r:id="rId12"/>
    <p:sldId id="273" r:id="rId13"/>
    <p:sldId id="266" r:id="rId14"/>
    <p:sldId id="268" r:id="rId15"/>
    <p:sldId id="269" r:id="rId16"/>
    <p:sldId id="270" r:id="rId17"/>
    <p:sldId id="277" r:id="rId18"/>
    <p:sldId id="271" r:id="rId19"/>
    <p:sldId id="272" r:id="rId20"/>
    <p:sldId id="274" r:id="rId21"/>
    <p:sldId id="275" r:id="rId22"/>
    <p:sldId id="282" r:id="rId23"/>
    <p:sldId id="276" r:id="rId24"/>
    <p:sldId id="278" r:id="rId25"/>
    <p:sldId id="279" r:id="rId26"/>
    <p:sldId id="280" r:id="rId27"/>
    <p:sldId id="281" r:id="rId28"/>
    <p:sldId id="285" r:id="rId29"/>
    <p:sldId id="283" r:id="rId30"/>
    <p:sldId id="284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Lft0wbtF1TuOKTilrauHA" hashData="g3qOeEdHqq3qaBWrijjYGPOGcd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4169" autoAdjust="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20459E7-F5B3-438A-827E-619840B31B4D}" type="datetimeFigureOut">
              <a:rPr lang="fr-CA"/>
              <a:pPr/>
              <a:t>2018-03-06</a:t>
            </a:fld>
            <a:endParaRPr lang="fr-CA"/>
          </a:p>
        </p:txBody>
      </p:sp>
      <p:sp>
        <p:nvSpPr>
          <p:cNvPr id="512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9A51C4E-AA28-4631-9658-9EF19BADFF33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4722F-501A-4B26-B518-4004C09FA4F5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18BEB-12F5-4090-BDC4-B68C1BA357E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9968F-231B-4C48-9EEF-1E7CB2C93580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FECE4-0EC4-43B1-A026-BFF319167EE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925346-6BDA-4C68-A821-9C029B0ABDF3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B1468-399A-444C-B7C0-ED43F55739B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395B7-DD40-4722-B925-110D4BD379D2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C1911-4080-4DA8-86D6-FB689C84CAF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F6FEE-31FE-4286-A2C8-1CC1745585B3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72444-FE01-4349-9AB0-19E9BB12C94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150DE-0E83-47E0-BEE4-94434251116C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F4EF6-7937-4B49-B824-06C9B3D4399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9467-EE8E-4A8B-833B-CB2383764CBE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09F29-D4F7-41D4-9F7C-96C0E86E715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87FE6-B087-41B8-A6FF-D88662C5EA62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55639-E5D5-4457-9139-3094C7F6EEE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43922-26D6-460D-9D8A-B710F0E466D4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D20784-6654-42FB-9527-B63FFF6EA94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B666-F035-4E58-896B-4E56B76962E5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D7407-BBFD-4410-993A-AAE5B63E5F6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CD762-AA9B-4444-9C26-F1BA1B93A59B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1437D-B3AC-4AF6-A38D-6D164D704E8E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3BE178-512F-455B-9D92-FDFEE7AA6DAB}" type="datetimeFigureOut">
              <a:rPr lang="fr-CA"/>
              <a:pPr>
                <a:defRPr/>
              </a:pPr>
              <a:t>2018-03-06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4A32B3-317A-4807-835F-5F9ED8003DA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plus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h7D16A31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539552" y="188640"/>
            <a:ext cx="7632848" cy="83099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Los </a:t>
            </a:r>
            <a:r>
              <a:rPr lang="fr-FR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pequeños</a:t>
            </a:r>
            <a:r>
              <a:rPr lang="fr-FR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estafadores</a:t>
            </a:r>
            <a:endParaRPr lang="fr-FR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12725" y="5857875"/>
            <a:ext cx="21431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7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7163" y="6286500"/>
            <a:ext cx="517525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APATA~1.WAV">
            <a:hlinkClick r:id="" action="ppaction://media"/>
          </p:cNvPr>
          <p:cNvPicPr>
            <a:picLocks noRot="1" noChangeAspect="1"/>
          </p:cNvPicPr>
          <p:nvPr>
            <a:wavAudioFile r:embed="rId1" name="PAPATA~1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581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47529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5760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-171450"/>
            <a:ext cx="4572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Degourdi-le-peti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h0CEA28C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5A5638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h0E5E49B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h3E9648B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0F2868C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0B6742D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53200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582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3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hC6D7EBD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14EEEED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h20D6406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563739D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4A493C6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7F914F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57dc3850636d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23A908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h8A9BE2E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5A9B36C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565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888"/>
            <a:ext cx="9144000" cy="710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186E9C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2749B09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983340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h926404A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hDF6DB0D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657AD8A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hB4328A2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D5A31C8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962ED31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553200" cy="749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7E839B9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6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2" descr="h38135F5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0"/>
            <a:ext cx="4284662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D2537B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9778C54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slide0041_image0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80963"/>
            <a:ext cx="9359900" cy="693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539750" y="333375"/>
            <a:ext cx="2879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Faut promener le chien mais ça ne vous tente pas…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8102DC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A2CCC49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2" descr="h5001DC3F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500562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E52CDC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D7ECDDE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D974674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2" descr="h563184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h4292C4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092950" y="549275"/>
            <a:ext cx="16557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4.16667E-6 7.40741E-7 L -0.72049 0.3069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" y="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6</TotalTime>
  <Words>36</Words>
  <Application>Microsoft Office PowerPoint</Application>
  <PresentationFormat>Presentación en pantalla (4:3)</PresentationFormat>
  <Paragraphs>8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2018-03-06T10:28:54Z</dcterms:created>
  <dcterms:modified xsi:type="dcterms:W3CDTF">2018-03-06T10:35:45Z</dcterms:modified>
</cp:coreProperties>
</file>