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274" r:id="rId3"/>
    <p:sldId id="266" r:id="rId4"/>
    <p:sldId id="268" r:id="rId5"/>
    <p:sldId id="272" r:id="rId6"/>
    <p:sldId id="257" r:id="rId7"/>
    <p:sldId id="273" r:id="rId8"/>
    <p:sldId id="271" r:id="rId9"/>
    <p:sldId id="270" r:id="rId10"/>
    <p:sldId id="262" r:id="rId11"/>
    <p:sldId id="269" r:id="rId12"/>
    <p:sldId id="265" r:id="rId13"/>
    <p:sldId id="275" r:id="rId14"/>
  </p:sldIdLst>
  <p:sldSz cx="9144000" cy="6858000" type="screen4x3"/>
  <p:notesSz cx="6858000" cy="9144000"/>
  <p:defaultTextStyle>
    <a:defPPr>
      <a:defRPr lang="de-DE"/>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100000" saltData="mqiQE6BDqSF+LL4BkJ6KcA==" hashData="AMdLJW4lm6A/IMdafDHyyt6UPqk="/>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FFFF00"/>
    <a:srgbClr val="660066"/>
    <a:srgbClr val="B2B2B2"/>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42" d="100"/>
          <a:sy n="42" d="100"/>
        </p:scale>
        <p:origin x="-68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33" d="100"/>
        <a:sy n="33"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de-DE"/>
          </a:p>
        </p:txBody>
      </p:sp>
      <p:sp>
        <p:nvSpPr>
          <p:cNvPr id="2150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de-DE"/>
          </a:p>
        </p:txBody>
      </p:sp>
      <p:sp>
        <p:nvSpPr>
          <p:cNvPr id="215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150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2151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de-DE"/>
          </a:p>
        </p:txBody>
      </p:sp>
      <p:sp>
        <p:nvSpPr>
          <p:cNvPr id="2151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1142CF57-E3E5-4035-BA26-32585E10DBD0}" type="slidenum">
              <a:rPr lang="de-DE"/>
              <a:pPr/>
              <a:t>‹Nº›</a:t>
            </a:fld>
            <a:endParaRPr lang="de-DE"/>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4A372E-7630-4757-83FE-1FB10F848C34}" type="slidenum">
              <a:rPr lang="de-DE"/>
              <a:pPr/>
              <a:t>1</a:t>
            </a:fld>
            <a:endParaRPr lang="de-DE"/>
          </a:p>
        </p:txBody>
      </p:sp>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xfrm>
            <a:off x="914400" y="4338638"/>
            <a:ext cx="5029200" cy="274637"/>
          </a:xfrm>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B08D37-DD1E-4D4B-A7F7-23D6E18D53A8}" type="slidenum">
              <a:rPr lang="de-DE"/>
              <a:pPr/>
              <a:t>2</a:t>
            </a:fld>
            <a:endParaRPr lang="de-DE"/>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A6AEBF-A811-48FD-A5BA-9C91097AE068}" type="slidenum">
              <a:rPr lang="de-DE"/>
              <a:pPr/>
              <a:t>3</a:t>
            </a:fld>
            <a:endParaRPr lang="de-DE"/>
          </a:p>
        </p:txBody>
      </p:sp>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FD876B-E48F-494B-A643-B829373C9BF0}" type="slidenum">
              <a:rPr lang="de-DE"/>
              <a:pPr/>
              <a:t>4</a:t>
            </a:fld>
            <a:endParaRPr lang="de-DE"/>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AD5856-E8CC-4E13-A1DA-F74DACD7564A}" type="slidenum">
              <a:rPr lang="de-DE"/>
              <a:pPr/>
              <a:t>5</a:t>
            </a:fld>
            <a:endParaRPr lang="de-DE"/>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5686C2-5B25-4631-9041-7B8BC73BC10E}" type="slidenum">
              <a:rPr lang="de-DE"/>
              <a:pPr/>
              <a:t>6</a:t>
            </a:fld>
            <a:endParaRPr lang="de-DE"/>
          </a:p>
        </p:txBody>
      </p:sp>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4ABDB7-B137-4E70-8833-E96D4BD784D1}" type="slidenum">
              <a:rPr lang="de-DE"/>
              <a:pPr/>
              <a:t>7</a:t>
            </a:fld>
            <a:endParaRPr lang="de-DE"/>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06316D-A8BF-47F4-A9C7-8A17801CFF51}" type="slidenum">
              <a:rPr lang="de-DE"/>
              <a:pPr/>
              <a:t>8</a:t>
            </a:fld>
            <a:endParaRPr lang="de-DE"/>
          </a:p>
        </p:txBody>
      </p:sp>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F44E20-5145-4991-9EB9-A10DF3653EBD}" type="slidenum">
              <a:rPr lang="de-DE"/>
              <a:pPr/>
              <a:t>9</a:t>
            </a:fld>
            <a:endParaRPr lang="de-DE"/>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9CE0E7-CA39-4690-852E-9A0115B89692}" type="slidenum">
              <a:rPr lang="de-DE"/>
              <a:pPr/>
              <a:t>10</a:t>
            </a:fld>
            <a:endParaRPr lang="de-DE"/>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1A87D9-75B2-45C2-AB2B-6E6DA6CD117D}" type="slidenum">
              <a:rPr lang="de-DE"/>
              <a:pPr/>
              <a:t>11</a:t>
            </a:fld>
            <a:endParaRPr lang="de-DE"/>
          </a:p>
        </p:txBody>
      </p:sp>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032D2A1D-2BED-426E-BBB6-DB101E499957}" type="slidenum">
              <a:rPr lang="de-DE"/>
              <a:pPr/>
              <a:t>‹Nº›</a:t>
            </a:fld>
            <a:endParaRPr lang="de-DE"/>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46D81E76-C8EF-42F0-AD9A-A388D98F12E4}" type="slidenum">
              <a:rPr lang="de-DE"/>
              <a:pPr/>
              <a:t>‹Nº›</a:t>
            </a:fld>
            <a:endParaRPr lang="de-DE"/>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07BF1C08-AE64-47B1-853F-C71FFDAC79CD}" type="slidenum">
              <a:rPr lang="de-DE"/>
              <a:pPr/>
              <a:t>‹Nº›</a:t>
            </a:fld>
            <a:endParaRPr lang="de-DE"/>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de-DE"/>
          </a:p>
        </p:txBody>
      </p:sp>
      <p:sp>
        <p:nvSpPr>
          <p:cNvPr id="6" name="5 Marcador de pie de página"/>
          <p:cNvSpPr>
            <a:spLocks noGrp="1"/>
          </p:cNvSpPr>
          <p:nvPr>
            <p:ph type="ftr" sz="quarter" idx="11"/>
          </p:nvPr>
        </p:nvSpPr>
        <p:spPr/>
        <p:txBody>
          <a:bodyPr/>
          <a:lstStyle>
            <a:lvl1pPr>
              <a:defRPr/>
            </a:lvl1pPr>
          </a:lstStyle>
          <a:p>
            <a:endParaRPr lang="de-DE"/>
          </a:p>
        </p:txBody>
      </p:sp>
      <p:sp>
        <p:nvSpPr>
          <p:cNvPr id="7" name="6 Marcador de número de diapositiva"/>
          <p:cNvSpPr>
            <a:spLocks noGrp="1"/>
          </p:cNvSpPr>
          <p:nvPr>
            <p:ph type="sldNum" sz="quarter" idx="12"/>
          </p:nvPr>
        </p:nvSpPr>
        <p:spPr/>
        <p:txBody>
          <a:bodyPr/>
          <a:lstStyle>
            <a:lvl1pPr>
              <a:defRPr/>
            </a:lvl1pPr>
          </a:lstStyle>
          <a:p>
            <a:fld id="{85591F12-B56D-45C6-9222-6E689CA09FA0}" type="slidenum">
              <a:rPr lang="de-DE"/>
              <a:pPr/>
              <a:t>‹Nº›</a:t>
            </a:fld>
            <a:endParaRPr lang="de-DE"/>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de-DE"/>
          </a:p>
        </p:txBody>
      </p:sp>
      <p:sp>
        <p:nvSpPr>
          <p:cNvPr id="8" name="7 Marcador de pie de página"/>
          <p:cNvSpPr>
            <a:spLocks noGrp="1"/>
          </p:cNvSpPr>
          <p:nvPr>
            <p:ph type="ftr" sz="quarter" idx="11"/>
          </p:nvPr>
        </p:nvSpPr>
        <p:spPr/>
        <p:txBody>
          <a:bodyPr/>
          <a:lstStyle>
            <a:lvl1pPr>
              <a:defRPr/>
            </a:lvl1pPr>
          </a:lstStyle>
          <a:p>
            <a:endParaRPr lang="de-DE"/>
          </a:p>
        </p:txBody>
      </p:sp>
      <p:sp>
        <p:nvSpPr>
          <p:cNvPr id="9" name="8 Marcador de número de diapositiva"/>
          <p:cNvSpPr>
            <a:spLocks noGrp="1"/>
          </p:cNvSpPr>
          <p:nvPr>
            <p:ph type="sldNum" sz="quarter" idx="12"/>
          </p:nvPr>
        </p:nvSpPr>
        <p:spPr/>
        <p:txBody>
          <a:bodyPr/>
          <a:lstStyle>
            <a:lvl1pPr>
              <a:defRPr/>
            </a:lvl1pPr>
          </a:lstStyle>
          <a:p>
            <a:fld id="{1A4C9270-911B-4BB1-9D5B-CAF441EEC438}" type="slidenum">
              <a:rPr lang="de-DE"/>
              <a:pPr/>
              <a:t>‹Nº›</a:t>
            </a:fld>
            <a:endParaRPr lang="de-DE"/>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de-DE"/>
          </a:p>
        </p:txBody>
      </p:sp>
      <p:sp>
        <p:nvSpPr>
          <p:cNvPr id="4" name="3 Marcador de pie de página"/>
          <p:cNvSpPr>
            <a:spLocks noGrp="1"/>
          </p:cNvSpPr>
          <p:nvPr>
            <p:ph type="ftr" sz="quarter" idx="11"/>
          </p:nvPr>
        </p:nvSpPr>
        <p:spPr/>
        <p:txBody>
          <a:bodyPr/>
          <a:lstStyle>
            <a:lvl1pPr>
              <a:defRPr/>
            </a:lvl1pPr>
          </a:lstStyle>
          <a:p>
            <a:endParaRPr lang="de-DE"/>
          </a:p>
        </p:txBody>
      </p:sp>
      <p:sp>
        <p:nvSpPr>
          <p:cNvPr id="5" name="4 Marcador de número de diapositiva"/>
          <p:cNvSpPr>
            <a:spLocks noGrp="1"/>
          </p:cNvSpPr>
          <p:nvPr>
            <p:ph type="sldNum" sz="quarter" idx="12"/>
          </p:nvPr>
        </p:nvSpPr>
        <p:spPr/>
        <p:txBody>
          <a:bodyPr/>
          <a:lstStyle>
            <a:lvl1pPr>
              <a:defRPr/>
            </a:lvl1pPr>
          </a:lstStyle>
          <a:p>
            <a:fld id="{75A66349-55E4-426B-B334-5F47751E184A}" type="slidenum">
              <a:rPr lang="de-DE"/>
              <a:pPr/>
              <a:t>‹Nº›</a:t>
            </a:fld>
            <a:endParaRPr lang="de-DE"/>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de-DE"/>
          </a:p>
        </p:txBody>
      </p:sp>
      <p:sp>
        <p:nvSpPr>
          <p:cNvPr id="3" name="2 Marcador de pie de página"/>
          <p:cNvSpPr>
            <a:spLocks noGrp="1"/>
          </p:cNvSpPr>
          <p:nvPr>
            <p:ph type="ftr" sz="quarter" idx="11"/>
          </p:nvPr>
        </p:nvSpPr>
        <p:spPr/>
        <p:txBody>
          <a:bodyPr/>
          <a:lstStyle>
            <a:lvl1pPr>
              <a:defRPr/>
            </a:lvl1pPr>
          </a:lstStyle>
          <a:p>
            <a:endParaRPr lang="de-DE"/>
          </a:p>
        </p:txBody>
      </p:sp>
      <p:sp>
        <p:nvSpPr>
          <p:cNvPr id="4" name="3 Marcador de número de diapositiva"/>
          <p:cNvSpPr>
            <a:spLocks noGrp="1"/>
          </p:cNvSpPr>
          <p:nvPr>
            <p:ph type="sldNum" sz="quarter" idx="12"/>
          </p:nvPr>
        </p:nvSpPr>
        <p:spPr/>
        <p:txBody>
          <a:bodyPr/>
          <a:lstStyle>
            <a:lvl1pPr>
              <a:defRPr/>
            </a:lvl1pPr>
          </a:lstStyle>
          <a:p>
            <a:fld id="{C64F14BE-F56B-4EC8-BC55-4E02F1A0BF7A}" type="slidenum">
              <a:rPr lang="de-DE"/>
              <a:pPr/>
              <a:t>‹Nº›</a:t>
            </a:fld>
            <a:endParaRPr lang="de-DE"/>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de-DE"/>
          </a:p>
        </p:txBody>
      </p:sp>
      <p:sp>
        <p:nvSpPr>
          <p:cNvPr id="6" name="5 Marcador de pie de página"/>
          <p:cNvSpPr>
            <a:spLocks noGrp="1"/>
          </p:cNvSpPr>
          <p:nvPr>
            <p:ph type="ftr" sz="quarter" idx="11"/>
          </p:nvPr>
        </p:nvSpPr>
        <p:spPr/>
        <p:txBody>
          <a:bodyPr/>
          <a:lstStyle>
            <a:lvl1pPr>
              <a:defRPr/>
            </a:lvl1pPr>
          </a:lstStyle>
          <a:p>
            <a:endParaRPr lang="de-DE"/>
          </a:p>
        </p:txBody>
      </p:sp>
      <p:sp>
        <p:nvSpPr>
          <p:cNvPr id="7" name="6 Marcador de número de diapositiva"/>
          <p:cNvSpPr>
            <a:spLocks noGrp="1"/>
          </p:cNvSpPr>
          <p:nvPr>
            <p:ph type="sldNum" sz="quarter" idx="12"/>
          </p:nvPr>
        </p:nvSpPr>
        <p:spPr/>
        <p:txBody>
          <a:bodyPr/>
          <a:lstStyle>
            <a:lvl1pPr>
              <a:defRPr/>
            </a:lvl1pPr>
          </a:lstStyle>
          <a:p>
            <a:fld id="{EC602F22-7665-4956-933F-50F6882E4EFD}" type="slidenum">
              <a:rPr lang="de-DE"/>
              <a:pPr/>
              <a:t>‹Nº›</a:t>
            </a:fld>
            <a:endParaRPr lang="de-DE"/>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de-DE"/>
          </a:p>
        </p:txBody>
      </p:sp>
      <p:sp>
        <p:nvSpPr>
          <p:cNvPr id="6" name="5 Marcador de pie de página"/>
          <p:cNvSpPr>
            <a:spLocks noGrp="1"/>
          </p:cNvSpPr>
          <p:nvPr>
            <p:ph type="ftr" sz="quarter" idx="11"/>
          </p:nvPr>
        </p:nvSpPr>
        <p:spPr/>
        <p:txBody>
          <a:bodyPr/>
          <a:lstStyle>
            <a:lvl1pPr>
              <a:defRPr/>
            </a:lvl1pPr>
          </a:lstStyle>
          <a:p>
            <a:endParaRPr lang="de-DE"/>
          </a:p>
        </p:txBody>
      </p:sp>
      <p:sp>
        <p:nvSpPr>
          <p:cNvPr id="7" name="6 Marcador de número de diapositiva"/>
          <p:cNvSpPr>
            <a:spLocks noGrp="1"/>
          </p:cNvSpPr>
          <p:nvPr>
            <p:ph type="sldNum" sz="quarter" idx="12"/>
          </p:nvPr>
        </p:nvSpPr>
        <p:spPr/>
        <p:txBody>
          <a:bodyPr/>
          <a:lstStyle>
            <a:lvl1pPr>
              <a:defRPr/>
            </a:lvl1pPr>
          </a:lstStyle>
          <a:p>
            <a:fld id="{DE3B1B4A-1DD3-4F97-B676-30DE08B11B4C}" type="slidenum">
              <a:rPr lang="de-DE"/>
              <a:pPr/>
              <a:t>‹Nº›</a:t>
            </a:fld>
            <a:endParaRPr lang="de-DE"/>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22A30175-5FCF-4676-ACE5-7092EC30053E}" type="slidenum">
              <a:rPr lang="de-DE"/>
              <a:pPr/>
              <a:t>‹Nº›</a:t>
            </a:fld>
            <a:endParaRPr lang="de-DE"/>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A036FE0F-860E-49F3-81EA-FEDFFBDABADD}" type="slidenum">
              <a:rPr lang="de-DE"/>
              <a:pPr/>
              <a:t>‹Nº›</a:t>
            </a:fld>
            <a:endParaRPr lang="de-DE"/>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AFC1A3A-FFEB-426E-9E4E-3DDF9E5B968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DE" smtClean="0"/>
              <a:t>Klicken Sie, um das Titelformat zu bearbeiten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de-DE"/>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de-DE"/>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4131353-FF20-40B6-A407-C75F30F40DB7}" type="slidenum">
              <a:rPr lang="de-DE"/>
              <a:pPr/>
              <a:t>‹Nº›</a:t>
            </a:fld>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latin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latin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1A08983-3107-477A-AE2F-89BCB9558F0C}" type="slidenum">
              <a:rPr lang="es-ES_tradnl">
                <a:solidFill>
                  <a:srgbClr val="000000"/>
                </a:solidFill>
                <a:latin typeface="Arial" charset="0"/>
              </a:rPr>
              <a:pPr/>
              <a:t>‹Nº›</a:t>
            </a:fld>
            <a:endParaRPr lang="es-ES_tradnl">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ChangeArrowheads="1"/>
          </p:cNvSpPr>
          <p:nvPr/>
        </p:nvSpPr>
        <p:spPr bwMode="auto">
          <a:xfrm>
            <a:off x="0" y="1125538"/>
            <a:ext cx="8893175" cy="4437062"/>
          </a:xfrm>
          <a:prstGeom prst="rect">
            <a:avLst/>
          </a:prstGeom>
          <a:noFill/>
          <a:ln w="9525">
            <a:noFill/>
            <a:miter lim="800000"/>
            <a:headEnd/>
            <a:tailEnd/>
          </a:ln>
          <a:effectLst/>
        </p:spPr>
        <p:txBody>
          <a:bodyPr anchor="ctr"/>
          <a:lstStyle/>
          <a:p>
            <a:pPr algn="ctr"/>
            <a:r>
              <a:rPr lang="de-DE" sz="6000" b="1" dirty="0">
                <a:solidFill>
                  <a:schemeClr val="accent2"/>
                </a:solidFill>
                <a:effectLst>
                  <a:outerShdw blurRad="38100" dist="38100" dir="2700000" algn="tl">
                    <a:srgbClr val="FFFFFF"/>
                  </a:outerShdw>
                </a:effectLst>
                <a:latin typeface="Comic Sans MS" pitchFamily="66" charset="0"/>
              </a:rPr>
              <a:t>¡¡¡</a:t>
            </a:r>
            <a:r>
              <a:rPr lang="de-DE" sz="8000" b="1" dirty="0">
                <a:solidFill>
                  <a:schemeClr val="accent2"/>
                </a:solidFill>
                <a:effectLst>
                  <a:outerShdw blurRad="38100" dist="38100" dir="2700000" algn="tl">
                    <a:srgbClr val="FFFFFF"/>
                  </a:outerShdw>
                </a:effectLst>
                <a:latin typeface="Comic Sans MS" pitchFamily="66" charset="0"/>
              </a:rPr>
              <a:t> Los médicos son cosa seria </a:t>
            </a:r>
            <a:r>
              <a:rPr lang="de-DE" sz="6000" b="1" dirty="0">
                <a:solidFill>
                  <a:schemeClr val="accent2"/>
                </a:solidFill>
                <a:effectLst>
                  <a:outerShdw blurRad="38100" dist="38100" dir="2700000" algn="tl">
                    <a:srgbClr val="FFFFFF"/>
                  </a:outerShdw>
                </a:effectLst>
                <a:latin typeface="Comic Sans MS" pitchFamily="66" charset="0"/>
              </a:rPr>
              <a:t>!!!!</a:t>
            </a:r>
            <a:endParaRPr lang="de-DE" sz="6000" i="1" dirty="0">
              <a:solidFill>
                <a:schemeClr val="accent2"/>
              </a:solidFill>
              <a:effectLst>
                <a:outerShdw blurRad="38100" dist="38100" dir="2700000" algn="tl">
                  <a:srgbClr val="FFFFFF"/>
                </a:outerShdw>
              </a:effectLst>
              <a:latin typeface="English157 BT" pitchFamily="2" charset="0"/>
            </a:endParaRPr>
          </a:p>
        </p:txBody>
      </p:sp>
      <p:pic>
        <p:nvPicPr>
          <p:cNvPr id="28678" name="Picture 6" descr="speaker"/>
          <p:cNvPicPr>
            <a:picLocks noChangeAspect="1" noChangeArrowheads="1" noCrop="1"/>
          </p:cNvPicPr>
          <p:nvPr/>
        </p:nvPicPr>
        <p:blipFill>
          <a:blip r:embed="rId4" cstate="print"/>
          <a:srcRect/>
          <a:stretch>
            <a:fillRect/>
          </a:stretch>
        </p:blipFill>
        <p:spPr bwMode="auto">
          <a:xfrm>
            <a:off x="468313" y="5589588"/>
            <a:ext cx="800100" cy="752475"/>
          </a:xfrm>
          <a:prstGeom prst="rect">
            <a:avLst/>
          </a:prstGeom>
          <a:noFill/>
        </p:spPr>
      </p:pic>
      <p:pic>
        <p:nvPicPr>
          <p:cNvPr id="28680" name="Picture 8" descr="speaker"/>
          <p:cNvPicPr>
            <a:picLocks noChangeAspect="1" noChangeArrowheads="1" noCrop="1"/>
          </p:cNvPicPr>
          <p:nvPr/>
        </p:nvPicPr>
        <p:blipFill>
          <a:blip r:embed="rId4" cstate="print"/>
          <a:srcRect/>
          <a:stretch>
            <a:fillRect/>
          </a:stretch>
        </p:blipFill>
        <p:spPr bwMode="auto">
          <a:xfrm>
            <a:off x="1187450" y="5589588"/>
            <a:ext cx="800100" cy="752475"/>
          </a:xfrm>
          <a:prstGeom prst="rect">
            <a:avLst/>
          </a:prstGeom>
          <a:noFill/>
        </p:spPr>
      </p:pic>
      <p:sp>
        <p:nvSpPr>
          <p:cNvPr id="28681" name="Text Box 9"/>
          <p:cNvSpPr txBox="1">
            <a:spLocks noChangeArrowheads="1"/>
          </p:cNvSpPr>
          <p:nvPr/>
        </p:nvSpPr>
        <p:spPr bwMode="auto">
          <a:xfrm>
            <a:off x="303213" y="6383338"/>
            <a:ext cx="2341562" cy="304800"/>
          </a:xfrm>
          <a:prstGeom prst="rect">
            <a:avLst/>
          </a:prstGeom>
          <a:noFill/>
          <a:ln w="9525">
            <a:noFill/>
            <a:miter lim="800000"/>
            <a:headEnd/>
            <a:tailEnd/>
          </a:ln>
          <a:effectLst/>
        </p:spPr>
        <p:txBody>
          <a:bodyPr wrap="none">
            <a:spAutoFit/>
          </a:bodyPr>
          <a:lstStyle/>
          <a:p>
            <a:r>
              <a:rPr lang="es-ES" sz="1400" b="1">
                <a:solidFill>
                  <a:schemeClr val="bg1"/>
                </a:solidFill>
                <a:effectLst>
                  <a:outerShdw blurRad="38100" dist="38100" dir="2700000" algn="tl">
                    <a:srgbClr val="808080"/>
                  </a:outerShdw>
                </a:effectLst>
                <a:latin typeface="Comic Sans MS" pitchFamily="66" charset="0"/>
              </a:rPr>
              <a:t>Hacer click para avanzar</a:t>
            </a:r>
          </a:p>
        </p:txBody>
      </p:sp>
    </p:spTree>
  </p:cSld>
  <p:clrMapOvr>
    <a:masterClrMapping/>
  </p:clrMapOvr>
  <p:transition>
    <p:randomBar/>
    <p:sndAc>
      <p:stSnd loop="1">
        <p:snd r:embed="rId3" name="202silvitaECortazar_SicilianRomanc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childTnLst>
                                </p:cTn>
                              </p:par>
                            </p:childTnLst>
                          </p:cTn>
                        </p:par>
                        <p:par>
                          <p:cTn id="7" fill="hold">
                            <p:stCondLst>
                              <p:cond delay="0"/>
                            </p:stCondLst>
                            <p:childTnLst>
                              <p:par>
                                <p:cTn id="8" presetID="27" presetClass="entr" presetSubtype="0" fill="hold" nodeType="afterEffect">
                                  <p:stCondLst>
                                    <p:cond delay="0"/>
                                  </p:stCondLst>
                                  <p:iterate type="lt">
                                    <p:tmPct val="50000"/>
                                  </p:iterate>
                                  <p:childTnLst>
                                    <p:set>
                                      <p:cBhvr>
                                        <p:cTn id="9" dur="1" fill="hold">
                                          <p:stCondLst>
                                            <p:cond delay="0"/>
                                          </p:stCondLst>
                                        </p:cTn>
                                        <p:tgtEl>
                                          <p:spTgt spid="28681">
                                            <p:txEl>
                                              <p:pRg st="0" end="0"/>
                                            </p:txEl>
                                          </p:spTgt>
                                        </p:tgtEl>
                                        <p:attrNameLst>
                                          <p:attrName>style.visibility</p:attrName>
                                        </p:attrNameLst>
                                      </p:cBhvr>
                                      <p:to>
                                        <p:strVal val="visible"/>
                                      </p:to>
                                    </p:set>
                                    <p:anim calcmode="discrete" valueType="clr">
                                      <p:cBhvr override="childStyle">
                                        <p:cTn id="10" dur="500"/>
                                        <p:tgtEl>
                                          <p:spTgt spid="2868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1" dur="500"/>
                                        <p:tgtEl>
                                          <p:spTgt spid="28681">
                                            <p:txEl>
                                              <p:pRg st="0" end="0"/>
                                            </p:txEl>
                                          </p:spTgt>
                                        </p:tgtEl>
                                        <p:attrNameLst>
                                          <p:attrName>fillcolor</p:attrName>
                                        </p:attrNameLst>
                                      </p:cBhvr>
                                      <p:tavLst>
                                        <p:tav tm="0">
                                          <p:val>
                                            <p:clrVal>
                                              <a:schemeClr val="accent2"/>
                                            </p:clrVal>
                                          </p:val>
                                        </p:tav>
                                        <p:tav tm="50000">
                                          <p:val>
                                            <p:clrVal>
                                              <a:schemeClr val="hlink"/>
                                            </p:clrVal>
                                          </p:val>
                                        </p:tav>
                                      </p:tavLst>
                                    </p:anim>
                                    <p:set>
                                      <p:cBhvr>
                                        <p:cTn id="12" dur="500"/>
                                        <p:tgtEl>
                                          <p:spTgt spid="28681">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Durchschaute Körper (6)"/>
          <p:cNvPicPr>
            <a:picLocks noChangeAspect="1" noChangeArrowheads="1"/>
          </p:cNvPicPr>
          <p:nvPr/>
        </p:nvPicPr>
        <p:blipFill>
          <a:blip r:embed="rId3" cstate="print"/>
          <a:srcRect/>
          <a:stretch>
            <a:fillRect/>
          </a:stretch>
        </p:blipFill>
        <p:spPr bwMode="auto">
          <a:xfrm>
            <a:off x="0" y="0"/>
            <a:ext cx="6410325" cy="6858000"/>
          </a:xfrm>
          <a:prstGeom prst="rect">
            <a:avLst/>
          </a:prstGeom>
          <a:noFill/>
        </p:spPr>
      </p:pic>
      <p:sp>
        <p:nvSpPr>
          <p:cNvPr id="15364" name="Rectangle 4"/>
          <p:cNvSpPr>
            <a:spLocks noChangeArrowheads="1"/>
          </p:cNvSpPr>
          <p:nvPr/>
        </p:nvSpPr>
        <p:spPr bwMode="auto">
          <a:xfrm>
            <a:off x="5334000" y="304800"/>
            <a:ext cx="3581400" cy="2530475"/>
          </a:xfrm>
          <a:prstGeom prst="rect">
            <a:avLst/>
          </a:prstGeom>
          <a:noFill/>
          <a:ln w="9525">
            <a:noFill/>
            <a:miter lim="800000"/>
            <a:headEnd/>
            <a:tailEnd/>
          </a:ln>
          <a:effectLst/>
        </p:spPr>
        <p:txBody>
          <a:bodyPr>
            <a:spAutoFit/>
          </a:bodyPr>
          <a:lstStyle/>
          <a:p>
            <a:pPr>
              <a:buFontTx/>
              <a:buChar char="-"/>
            </a:pPr>
            <a:r>
              <a:rPr lang="es-ES" sz="2000">
                <a:solidFill>
                  <a:schemeClr val="bg1"/>
                </a:solidFill>
                <a:latin typeface="Comic Sans MS" pitchFamily="66" charset="0"/>
              </a:rPr>
              <a:t> Mi médico es un matasanos, estuvo tratando </a:t>
            </a:r>
          </a:p>
          <a:p>
            <a:r>
              <a:rPr lang="es-ES" sz="2000">
                <a:solidFill>
                  <a:schemeClr val="bg1"/>
                </a:solidFill>
                <a:latin typeface="Comic Sans MS" pitchFamily="66" charset="0"/>
              </a:rPr>
              <a:t>a mi esposa del hígado durante 20 años y al final murió del corazón.</a:t>
            </a:r>
            <a:br>
              <a:rPr lang="es-ES" sz="2000">
                <a:solidFill>
                  <a:schemeClr val="bg1"/>
                </a:solidFill>
                <a:latin typeface="Comic Sans MS" pitchFamily="66" charset="0"/>
              </a:rPr>
            </a:br>
            <a:r>
              <a:rPr lang="es-ES" sz="2000">
                <a:solidFill>
                  <a:schemeClr val="bg1"/>
                </a:solidFill>
                <a:latin typeface="Comic Sans MS" pitchFamily="66" charset="0"/>
              </a:rPr>
              <a:t>- El mío es mejor: si te trata el hígado, seguro que te mueres del hígado.</a:t>
            </a:r>
          </a:p>
        </p:txBody>
      </p:sp>
      <p:sp>
        <p:nvSpPr>
          <p:cNvPr id="15365" name="Rectangle 5"/>
          <p:cNvSpPr>
            <a:spLocks noChangeArrowheads="1"/>
          </p:cNvSpPr>
          <p:nvPr/>
        </p:nvSpPr>
        <p:spPr bwMode="auto">
          <a:xfrm>
            <a:off x="304800" y="304800"/>
            <a:ext cx="4114800" cy="1006475"/>
          </a:xfrm>
          <a:prstGeom prst="rect">
            <a:avLst/>
          </a:prstGeom>
          <a:noFill/>
          <a:ln w="9525">
            <a:noFill/>
            <a:miter lim="800000"/>
            <a:headEnd/>
            <a:tailEnd/>
          </a:ln>
          <a:effectLst/>
        </p:spPr>
        <p:txBody>
          <a:bodyPr>
            <a:spAutoFit/>
          </a:bodyPr>
          <a:lstStyle/>
          <a:p>
            <a:r>
              <a:rPr lang="es-ES" sz="2000" dirty="0">
                <a:solidFill>
                  <a:schemeClr val="bg1"/>
                </a:solidFill>
                <a:latin typeface="Comic Sans MS" pitchFamily="66" charset="0"/>
              </a:rPr>
              <a:t>- Doctor ¿Cómo está mi corazón?</a:t>
            </a:r>
          </a:p>
          <a:p>
            <a:pPr>
              <a:buFontTx/>
              <a:buChar char="-"/>
            </a:pPr>
            <a:r>
              <a:rPr lang="es-ES" sz="2000" dirty="0">
                <a:solidFill>
                  <a:schemeClr val="bg1"/>
                </a:solidFill>
                <a:latin typeface="Comic Sans MS" pitchFamily="66" charset="0"/>
              </a:rPr>
              <a:t> Podría estar mejor, pero no se desanime: durará tanto como Ud.</a:t>
            </a:r>
          </a:p>
        </p:txBody>
      </p:sp>
      <p:sp>
        <p:nvSpPr>
          <p:cNvPr id="15366" name="Rectangle 6"/>
          <p:cNvSpPr>
            <a:spLocks noChangeArrowheads="1"/>
          </p:cNvSpPr>
          <p:nvPr/>
        </p:nvSpPr>
        <p:spPr bwMode="auto">
          <a:xfrm>
            <a:off x="533400" y="5334000"/>
            <a:ext cx="8359775" cy="1311275"/>
          </a:xfrm>
          <a:prstGeom prst="rect">
            <a:avLst/>
          </a:prstGeom>
          <a:noFill/>
          <a:ln w="9525">
            <a:noFill/>
            <a:miter lim="800000"/>
            <a:headEnd/>
            <a:tailEnd/>
          </a:ln>
          <a:effectLst/>
        </p:spPr>
        <p:txBody>
          <a:bodyPr>
            <a:spAutoFit/>
          </a:bodyPr>
          <a:lstStyle/>
          <a:p>
            <a:pPr>
              <a:buFontTx/>
              <a:buChar char="-"/>
            </a:pPr>
            <a:r>
              <a:rPr lang="es-ES" sz="2000">
                <a:solidFill>
                  <a:schemeClr val="bg1"/>
                </a:solidFill>
                <a:latin typeface="Comic Sans MS" pitchFamily="66" charset="0"/>
              </a:rPr>
              <a:t> Doctor, tengo SIDA. ¿Qué puede recetarme?.</a:t>
            </a:r>
          </a:p>
          <a:p>
            <a:pPr>
              <a:buFontTx/>
              <a:buChar char="-"/>
            </a:pPr>
            <a:r>
              <a:rPr lang="es-ES" sz="2000">
                <a:solidFill>
                  <a:schemeClr val="bg1"/>
                </a:solidFill>
                <a:latin typeface="Comic Sans MS" pitchFamily="66" charset="0"/>
              </a:rPr>
              <a:t> 3 kilos de ciruelas, 1 en la mañana, 1 a medio día y 1 por la noche.</a:t>
            </a:r>
          </a:p>
          <a:p>
            <a:pPr>
              <a:buFontTx/>
              <a:buChar char="-"/>
            </a:pPr>
            <a:r>
              <a:rPr lang="es-ES" sz="2000">
                <a:solidFill>
                  <a:schemeClr val="bg1"/>
                </a:solidFill>
                <a:latin typeface="Comic Sans MS" pitchFamily="66" charset="0"/>
              </a:rPr>
              <a:t> Pero doctor, me voy a pasar el día cagando.</a:t>
            </a:r>
          </a:p>
          <a:p>
            <a:r>
              <a:rPr lang="es-ES" sz="2000">
                <a:solidFill>
                  <a:schemeClr val="bg1"/>
                </a:solidFill>
                <a:latin typeface="Comic Sans MS" pitchFamily="66" charset="0"/>
              </a:rPr>
              <a:t>-Tal cual; pero así aprenderá para qué sirve el culo.</a:t>
            </a:r>
          </a:p>
        </p:txBody>
      </p:sp>
      <p:sp>
        <p:nvSpPr>
          <p:cNvPr id="15367" name="Rectangle 7"/>
          <p:cNvSpPr>
            <a:spLocks noChangeArrowheads="1"/>
          </p:cNvSpPr>
          <p:nvPr/>
        </p:nvSpPr>
        <p:spPr bwMode="auto">
          <a:xfrm>
            <a:off x="381000" y="1752600"/>
            <a:ext cx="1692275" cy="2530475"/>
          </a:xfrm>
          <a:prstGeom prst="rect">
            <a:avLst/>
          </a:prstGeom>
          <a:noFill/>
          <a:ln w="9525">
            <a:noFill/>
            <a:miter lim="800000"/>
            <a:headEnd/>
            <a:tailEnd/>
          </a:ln>
          <a:effectLst/>
        </p:spPr>
        <p:txBody>
          <a:bodyPr>
            <a:spAutoFit/>
          </a:bodyPr>
          <a:lstStyle/>
          <a:p>
            <a:r>
              <a:rPr lang="es-ES" sz="2000">
                <a:solidFill>
                  <a:schemeClr val="bg1"/>
                </a:solidFill>
                <a:latin typeface="Comic Sans MS" pitchFamily="66" charset="0"/>
              </a:rPr>
              <a:t>- Dr. tengo los dientes muy amarillos, ¿qué me recomienda?</a:t>
            </a:r>
            <a:br>
              <a:rPr lang="es-ES" sz="2000">
                <a:solidFill>
                  <a:schemeClr val="bg1"/>
                </a:solidFill>
                <a:latin typeface="Comic Sans MS" pitchFamily="66" charset="0"/>
              </a:rPr>
            </a:br>
            <a:r>
              <a:rPr lang="es-ES" sz="2000">
                <a:solidFill>
                  <a:schemeClr val="bg1"/>
                </a:solidFill>
                <a:latin typeface="Comic Sans MS" pitchFamily="66" charset="0"/>
              </a:rPr>
              <a:t>- Corbata marrón.</a:t>
            </a:r>
          </a:p>
        </p:txBody>
      </p:sp>
      <p:sp>
        <p:nvSpPr>
          <p:cNvPr id="15368" name="Rectangle 8"/>
          <p:cNvSpPr>
            <a:spLocks noChangeArrowheads="1"/>
          </p:cNvSpPr>
          <p:nvPr/>
        </p:nvSpPr>
        <p:spPr bwMode="auto">
          <a:xfrm>
            <a:off x="5292725" y="2924175"/>
            <a:ext cx="3581400" cy="2225675"/>
          </a:xfrm>
          <a:prstGeom prst="rect">
            <a:avLst/>
          </a:prstGeom>
          <a:noFill/>
          <a:ln w="9525">
            <a:noFill/>
            <a:miter lim="800000"/>
            <a:headEnd/>
            <a:tailEnd/>
          </a:ln>
          <a:effectLst/>
        </p:spPr>
        <p:txBody>
          <a:bodyPr>
            <a:spAutoFit/>
          </a:bodyPr>
          <a:lstStyle/>
          <a:p>
            <a:r>
              <a:rPr lang="es-ES" sz="2000">
                <a:solidFill>
                  <a:schemeClr val="bg1"/>
                </a:solidFill>
                <a:latin typeface="Comic Sans MS" pitchFamily="66" charset="0"/>
              </a:rPr>
              <a:t>A ver señorita, desnúdese por completo. </a:t>
            </a:r>
          </a:p>
          <a:p>
            <a:pPr>
              <a:buFontTx/>
              <a:buChar char="-"/>
            </a:pPr>
            <a:r>
              <a:rPr lang="es-ES" sz="2000">
                <a:solidFill>
                  <a:schemeClr val="bg1"/>
                </a:solidFill>
                <a:latin typeface="Comic Sans MS" pitchFamily="66" charset="0"/>
              </a:rPr>
              <a:t> Si su colega me revisó hace 5 minutos y me dijo que estoy fantástica.</a:t>
            </a:r>
            <a:br>
              <a:rPr lang="es-ES" sz="2000">
                <a:solidFill>
                  <a:schemeClr val="bg1"/>
                </a:solidFill>
                <a:latin typeface="Comic Sans MS" pitchFamily="66" charset="0"/>
              </a:rPr>
            </a:br>
            <a:r>
              <a:rPr lang="es-ES" sz="2000">
                <a:solidFill>
                  <a:schemeClr val="bg1"/>
                </a:solidFill>
                <a:latin typeface="Comic Sans MS" pitchFamily="66" charset="0"/>
              </a:rPr>
              <a:t>- Precisamente, quiero comprobarlo...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3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P spid="15365" grpId="0"/>
      <p:bldP spid="15366" grpId="0"/>
      <p:bldP spid="15367" grpId="0"/>
      <p:bldP spid="1536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Durchschaute Körper (8)"/>
          <p:cNvPicPr>
            <a:picLocks noChangeAspect="1" noChangeArrowheads="1"/>
          </p:cNvPicPr>
          <p:nvPr/>
        </p:nvPicPr>
        <p:blipFill>
          <a:blip r:embed="rId3" cstate="print"/>
          <a:srcRect/>
          <a:stretch>
            <a:fillRect/>
          </a:stretch>
        </p:blipFill>
        <p:spPr bwMode="auto">
          <a:xfrm>
            <a:off x="0" y="26988"/>
            <a:ext cx="4137025" cy="5840412"/>
          </a:xfrm>
          <a:prstGeom prst="rect">
            <a:avLst/>
          </a:prstGeom>
          <a:noFill/>
        </p:spPr>
      </p:pic>
      <p:sp>
        <p:nvSpPr>
          <p:cNvPr id="17412" name="Rectangle 4"/>
          <p:cNvSpPr>
            <a:spLocks noChangeArrowheads="1"/>
          </p:cNvSpPr>
          <p:nvPr/>
        </p:nvSpPr>
        <p:spPr bwMode="auto">
          <a:xfrm>
            <a:off x="2819400" y="304800"/>
            <a:ext cx="6096000" cy="1006475"/>
          </a:xfrm>
          <a:prstGeom prst="rect">
            <a:avLst/>
          </a:prstGeom>
          <a:noFill/>
          <a:ln w="9525">
            <a:noFill/>
            <a:miter lim="800000"/>
            <a:headEnd/>
            <a:tailEnd/>
          </a:ln>
          <a:effectLst/>
        </p:spPr>
        <p:txBody>
          <a:bodyPr>
            <a:spAutoFit/>
          </a:bodyPr>
          <a:lstStyle/>
          <a:p>
            <a:r>
              <a:rPr lang="es-ES" sz="2000">
                <a:solidFill>
                  <a:schemeClr val="bg1"/>
                </a:solidFill>
                <a:latin typeface="Comic Sans MS" pitchFamily="66" charset="0"/>
              </a:rPr>
              <a:t>(ring, ring, ring). </a:t>
            </a:r>
          </a:p>
          <a:p>
            <a:r>
              <a:rPr lang="es-ES" sz="2000">
                <a:solidFill>
                  <a:schemeClr val="bg1"/>
                </a:solidFill>
                <a:latin typeface="Comic Sans MS" pitchFamily="66" charset="0"/>
              </a:rPr>
              <a:t>– ¡¡Hola,hola!! ¿hablo con el Manicomio?.</a:t>
            </a:r>
            <a:br>
              <a:rPr lang="es-ES" sz="2000">
                <a:solidFill>
                  <a:schemeClr val="bg1"/>
                </a:solidFill>
                <a:latin typeface="Comic Sans MS" pitchFamily="66" charset="0"/>
              </a:rPr>
            </a:br>
            <a:r>
              <a:rPr lang="es-ES" sz="2000">
                <a:solidFill>
                  <a:schemeClr val="bg1"/>
                </a:solidFill>
                <a:latin typeface="Comic Sans MS" pitchFamily="66" charset="0"/>
              </a:rPr>
              <a:t>- No señor, equivocado, aquí no tenemos teléfono.</a:t>
            </a:r>
          </a:p>
        </p:txBody>
      </p:sp>
      <p:sp>
        <p:nvSpPr>
          <p:cNvPr id="17413" name="Rectangle 5"/>
          <p:cNvSpPr>
            <a:spLocks noChangeArrowheads="1"/>
          </p:cNvSpPr>
          <p:nvPr/>
        </p:nvSpPr>
        <p:spPr bwMode="auto">
          <a:xfrm>
            <a:off x="228600" y="4419600"/>
            <a:ext cx="8583613" cy="1006475"/>
          </a:xfrm>
          <a:prstGeom prst="rect">
            <a:avLst/>
          </a:prstGeom>
          <a:noFill/>
          <a:ln w="9525">
            <a:noFill/>
            <a:miter lim="800000"/>
            <a:headEnd/>
            <a:tailEnd/>
          </a:ln>
          <a:effectLst/>
        </p:spPr>
        <p:txBody>
          <a:bodyPr>
            <a:spAutoFit/>
          </a:bodyPr>
          <a:lstStyle/>
          <a:p>
            <a:pPr>
              <a:buFontTx/>
              <a:buChar char="-"/>
            </a:pPr>
            <a:r>
              <a:rPr lang="es-ES" sz="2000">
                <a:solidFill>
                  <a:schemeClr val="bg1"/>
                </a:solidFill>
                <a:latin typeface="Comic Sans MS" pitchFamily="66" charset="0"/>
              </a:rPr>
              <a:t> Doctor, cuando era soltera, tuve que abortar 6 veces y, ahora que estoy casada, no quedo embarazada. </a:t>
            </a:r>
          </a:p>
          <a:p>
            <a:r>
              <a:rPr lang="es-ES" sz="2000">
                <a:solidFill>
                  <a:schemeClr val="bg1"/>
                </a:solidFill>
                <a:latin typeface="Comic Sans MS" pitchFamily="66" charset="0"/>
              </a:rPr>
              <a:t>- Evidentemente, usted no se reproduce en cautiverio.</a:t>
            </a:r>
          </a:p>
        </p:txBody>
      </p:sp>
      <p:sp>
        <p:nvSpPr>
          <p:cNvPr id="17414" name="Rectangle 6"/>
          <p:cNvSpPr>
            <a:spLocks noChangeArrowheads="1"/>
          </p:cNvSpPr>
          <p:nvPr/>
        </p:nvSpPr>
        <p:spPr bwMode="auto">
          <a:xfrm>
            <a:off x="3048000" y="1341438"/>
            <a:ext cx="6096000" cy="1616075"/>
          </a:xfrm>
          <a:prstGeom prst="rect">
            <a:avLst/>
          </a:prstGeom>
          <a:noFill/>
          <a:ln w="9525">
            <a:noFill/>
            <a:miter lim="800000"/>
            <a:headEnd/>
            <a:tailEnd/>
          </a:ln>
          <a:effectLst/>
        </p:spPr>
        <p:txBody>
          <a:bodyPr>
            <a:spAutoFit/>
          </a:bodyPr>
          <a:lstStyle/>
          <a:p>
            <a:r>
              <a:rPr lang="es-ES" sz="2000">
                <a:solidFill>
                  <a:schemeClr val="bg1"/>
                </a:solidFill>
                <a:latin typeface="Comic Sans MS" pitchFamily="66" charset="0"/>
              </a:rPr>
              <a:t>El psiquiatra al paciente:</a:t>
            </a:r>
          </a:p>
          <a:p>
            <a:pPr>
              <a:buFontTx/>
              <a:buChar char="-"/>
            </a:pPr>
            <a:r>
              <a:rPr lang="es-ES" sz="2000">
                <a:solidFill>
                  <a:schemeClr val="bg1"/>
                </a:solidFill>
                <a:latin typeface="Comic Sans MS" pitchFamily="66" charset="0"/>
              </a:rPr>
              <a:t>El tratamiento ha terminado; ahora ya no creerá usted que tiene enemigos imaginarios.</a:t>
            </a:r>
            <a:br>
              <a:rPr lang="es-ES" sz="2000">
                <a:solidFill>
                  <a:schemeClr val="bg1"/>
                </a:solidFill>
                <a:latin typeface="Comic Sans MS" pitchFamily="66" charset="0"/>
              </a:rPr>
            </a:br>
            <a:r>
              <a:rPr lang="es-ES" sz="2000">
                <a:solidFill>
                  <a:schemeClr val="bg1"/>
                </a:solidFill>
                <a:latin typeface="Comic Sans MS" pitchFamily="66" charset="0"/>
              </a:rPr>
              <a:t>- Ya no, doctor; desde que estoy en sus manos, todos mis enemigos son  reales.</a:t>
            </a:r>
          </a:p>
        </p:txBody>
      </p:sp>
      <p:sp>
        <p:nvSpPr>
          <p:cNvPr id="17415" name="Rectangle 7"/>
          <p:cNvSpPr>
            <a:spLocks noChangeArrowheads="1"/>
          </p:cNvSpPr>
          <p:nvPr/>
        </p:nvSpPr>
        <p:spPr bwMode="auto">
          <a:xfrm>
            <a:off x="2627313" y="2708275"/>
            <a:ext cx="6096000" cy="1006475"/>
          </a:xfrm>
          <a:prstGeom prst="rect">
            <a:avLst/>
          </a:prstGeom>
          <a:noFill/>
          <a:ln w="9525">
            <a:noFill/>
            <a:miter lim="800000"/>
            <a:headEnd/>
            <a:tailEnd/>
          </a:ln>
          <a:effectLst/>
        </p:spPr>
        <p:txBody>
          <a:bodyPr>
            <a:spAutoFit/>
          </a:bodyPr>
          <a:lstStyle/>
          <a:p>
            <a:endParaRPr lang="es-ES" sz="2000">
              <a:solidFill>
                <a:schemeClr val="bg1"/>
              </a:solidFill>
              <a:latin typeface="Comic Sans MS" pitchFamily="66" charset="0"/>
            </a:endParaRPr>
          </a:p>
          <a:p>
            <a:r>
              <a:rPr lang="es-ES" sz="2000">
                <a:solidFill>
                  <a:schemeClr val="bg1"/>
                </a:solidFill>
                <a:latin typeface="Comic Sans MS" pitchFamily="66" charset="0"/>
              </a:rPr>
              <a:t>- Doctor, tengo tendencias suicidas, ¿qué hago?</a:t>
            </a:r>
            <a:br>
              <a:rPr lang="es-ES" sz="2000">
                <a:solidFill>
                  <a:schemeClr val="bg1"/>
                </a:solidFill>
                <a:latin typeface="Comic Sans MS" pitchFamily="66" charset="0"/>
              </a:rPr>
            </a:br>
            <a:r>
              <a:rPr lang="es-ES" sz="2000">
                <a:solidFill>
                  <a:schemeClr val="bg1"/>
                </a:solidFill>
                <a:latin typeface="Comic Sans MS" pitchFamily="66" charset="0"/>
              </a:rPr>
              <a:t>- Págueme por anticipado, por favor…</a:t>
            </a:r>
          </a:p>
        </p:txBody>
      </p:sp>
      <p:sp>
        <p:nvSpPr>
          <p:cNvPr id="17416" name="Rectangle 8"/>
          <p:cNvSpPr>
            <a:spLocks noChangeArrowheads="1"/>
          </p:cNvSpPr>
          <p:nvPr/>
        </p:nvSpPr>
        <p:spPr bwMode="auto">
          <a:xfrm>
            <a:off x="179388" y="5661025"/>
            <a:ext cx="8583612" cy="1006475"/>
          </a:xfrm>
          <a:prstGeom prst="rect">
            <a:avLst/>
          </a:prstGeom>
          <a:noFill/>
          <a:ln w="9525">
            <a:noFill/>
            <a:miter lim="800000"/>
            <a:headEnd/>
            <a:tailEnd/>
          </a:ln>
          <a:effectLst/>
        </p:spPr>
        <p:txBody>
          <a:bodyPr>
            <a:spAutoFit/>
          </a:bodyPr>
          <a:lstStyle/>
          <a:p>
            <a:r>
              <a:rPr lang="es-ES" sz="2000">
                <a:solidFill>
                  <a:schemeClr val="bg1"/>
                </a:solidFill>
                <a:latin typeface="Comic Sans MS" pitchFamily="66" charset="0"/>
              </a:rPr>
              <a:t>El post operado al cirujano: </a:t>
            </a:r>
          </a:p>
          <a:p>
            <a:r>
              <a:rPr lang="es-ES" sz="2000">
                <a:solidFill>
                  <a:schemeClr val="bg1"/>
                </a:solidFill>
                <a:latin typeface="Comic Sans MS" pitchFamily="66" charset="0"/>
              </a:rPr>
              <a:t>- Doctor, entiendo que se vista de blanco, pero ¿por qué tanta luz?</a:t>
            </a:r>
            <a:br>
              <a:rPr lang="es-ES" sz="2000">
                <a:solidFill>
                  <a:schemeClr val="bg1"/>
                </a:solidFill>
                <a:latin typeface="Comic Sans MS" pitchFamily="66" charset="0"/>
              </a:rPr>
            </a:br>
            <a:r>
              <a:rPr lang="es-ES" sz="2000">
                <a:solidFill>
                  <a:schemeClr val="bg1"/>
                </a:solidFill>
                <a:latin typeface="Comic Sans MS" pitchFamily="66" charset="0"/>
              </a:rPr>
              <a:t>- Hijo mío, soy San Pedro...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4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4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P spid="17413" grpId="0"/>
      <p:bldP spid="17414" grpId="0"/>
      <p:bldP spid="17415" grpId="0"/>
      <p:bldP spid="174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Durchschaute Körper (11)"/>
          <p:cNvPicPr>
            <a:picLocks noChangeAspect="1" noChangeArrowheads="1"/>
          </p:cNvPicPr>
          <p:nvPr/>
        </p:nvPicPr>
        <p:blipFill>
          <a:blip r:embed="rId3" cstate="print"/>
          <a:srcRect/>
          <a:stretch>
            <a:fillRect/>
          </a:stretch>
        </p:blipFill>
        <p:spPr bwMode="auto">
          <a:xfrm>
            <a:off x="0" y="0"/>
            <a:ext cx="4343400" cy="6870700"/>
          </a:xfrm>
          <a:prstGeom prst="rect">
            <a:avLst/>
          </a:prstGeom>
          <a:noFill/>
        </p:spPr>
      </p:pic>
      <p:sp>
        <p:nvSpPr>
          <p:cNvPr id="26627" name="Rectangle 3"/>
          <p:cNvSpPr>
            <a:spLocks noChangeArrowheads="1"/>
          </p:cNvSpPr>
          <p:nvPr/>
        </p:nvSpPr>
        <p:spPr bwMode="auto">
          <a:xfrm>
            <a:off x="3962400" y="304800"/>
            <a:ext cx="4965700" cy="6188075"/>
          </a:xfrm>
          <a:prstGeom prst="rect">
            <a:avLst/>
          </a:prstGeom>
          <a:noFill/>
          <a:ln w="9525">
            <a:noFill/>
            <a:miter lim="800000"/>
            <a:headEnd/>
            <a:tailEnd/>
          </a:ln>
          <a:effectLst/>
        </p:spPr>
        <p:txBody>
          <a:bodyPr anchor="ctr">
            <a:spAutoFit/>
          </a:bodyPr>
          <a:lstStyle/>
          <a:p>
            <a:pPr algn="ctr"/>
            <a:r>
              <a:rPr lang="es-ES" sz="2000">
                <a:solidFill>
                  <a:schemeClr val="bg1"/>
                </a:solidFill>
                <a:latin typeface="Comic Sans MS" pitchFamily="66" charset="0"/>
              </a:rPr>
              <a:t>En una ciudad yanki muere un eminente cardiólogo y sus amigos y familiares deciden hacerle un grandioso y pomposo funeral. En medio de la iglesia y detrás del ataúd se encontraba un gigantesco corazón todo cubierto de flores. Terminado el servicio fúnebre, el corazón se abre en dos y el ataúd, al son de una hermosa música, se desliza suavemente dentro del corazón. Una vez adentro, las dos puertas se cierran y el ataúd desaparece de la vista de los presentes, encerrado para toda la eternidad en el hermoso corazón. En ese momento se oye la risa de uno de los amigos del difunto. Todo el mundo se da vuelta para mirarlo y el señor se disculpa diciendo: </a:t>
            </a:r>
          </a:p>
          <a:p>
            <a:pPr algn="ctr"/>
            <a:r>
              <a:rPr lang="es-ES" sz="2000">
                <a:solidFill>
                  <a:schemeClr val="bg1"/>
                </a:solidFill>
                <a:latin typeface="Comic Sans MS" pitchFamily="66" charset="0"/>
              </a:rPr>
              <a:t>- Lo siento, disculpen... estaba pensando en mi propio funeral, ...yo soy ginecólogo.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urchschaute Körper (1)"/>
          <p:cNvPicPr>
            <a:picLocks noChangeAspect="1" noChangeArrowheads="1"/>
          </p:cNvPicPr>
          <p:nvPr/>
        </p:nvPicPr>
        <p:blipFill>
          <a:blip r:embed="rId3" cstate="print"/>
          <a:srcRect/>
          <a:stretch>
            <a:fillRect/>
          </a:stretch>
        </p:blipFill>
        <p:spPr bwMode="auto">
          <a:xfrm>
            <a:off x="838200" y="990600"/>
            <a:ext cx="6858000" cy="5051425"/>
          </a:xfrm>
          <a:prstGeom prst="rect">
            <a:avLst/>
          </a:prstGeom>
          <a:noFill/>
        </p:spPr>
      </p:pic>
      <p:sp>
        <p:nvSpPr>
          <p:cNvPr id="6148" name="Rectangle 4"/>
          <p:cNvSpPr>
            <a:spLocks noChangeArrowheads="1"/>
          </p:cNvSpPr>
          <p:nvPr/>
        </p:nvSpPr>
        <p:spPr bwMode="auto">
          <a:xfrm>
            <a:off x="152400" y="0"/>
            <a:ext cx="3859213" cy="6797675"/>
          </a:xfrm>
          <a:prstGeom prst="rect">
            <a:avLst/>
          </a:prstGeom>
          <a:noFill/>
          <a:ln w="9525">
            <a:noFill/>
            <a:miter lim="800000"/>
            <a:headEnd/>
            <a:tailEnd/>
          </a:ln>
          <a:effectLst/>
        </p:spPr>
        <p:txBody>
          <a:bodyPr anchor="ctr">
            <a:spAutoFit/>
          </a:bodyPr>
          <a:lstStyle/>
          <a:p>
            <a:r>
              <a:rPr lang="es-ES" sz="2000">
                <a:solidFill>
                  <a:schemeClr val="bg1"/>
                </a:solidFill>
                <a:latin typeface="Comic Sans MS" pitchFamily="66" charset="0"/>
              </a:rPr>
              <a:t>- Hospital, buen día... </a:t>
            </a:r>
          </a:p>
          <a:p>
            <a:r>
              <a:rPr lang="es-ES" sz="2000">
                <a:solidFill>
                  <a:schemeClr val="bg1"/>
                </a:solidFill>
                <a:latin typeface="Comic Sans MS" pitchFamily="66" charset="0"/>
              </a:rPr>
              <a:t>- Buen día, quiero información sobre un paciente que está internado. </a:t>
            </a:r>
          </a:p>
          <a:p>
            <a:pPr>
              <a:buFontTx/>
              <a:buChar char="-"/>
            </a:pPr>
            <a:r>
              <a:rPr lang="es-ES" sz="2000">
                <a:solidFill>
                  <a:schemeClr val="bg1"/>
                </a:solidFill>
                <a:latin typeface="Comic Sans MS" pitchFamily="66" charset="0"/>
              </a:rPr>
              <a:t> ¿De que paciente se trata? </a:t>
            </a:r>
          </a:p>
          <a:p>
            <a:pPr>
              <a:buFontTx/>
              <a:buChar char="-"/>
            </a:pPr>
            <a:r>
              <a:rPr lang="es-ES" sz="2000">
                <a:solidFill>
                  <a:schemeClr val="bg1"/>
                </a:solidFill>
                <a:latin typeface="Comic Sans MS" pitchFamily="66" charset="0"/>
              </a:rPr>
              <a:t> Se llama Pablo Ramírez y está en el cuarto 376. </a:t>
            </a:r>
          </a:p>
          <a:p>
            <a:r>
              <a:rPr lang="es-ES" sz="2000">
                <a:solidFill>
                  <a:schemeClr val="bg1"/>
                </a:solidFill>
                <a:latin typeface="Comic Sans MS" pitchFamily="66" charset="0"/>
              </a:rPr>
              <a:t>– Un momento, lo voy a transferir a enfermería. </a:t>
            </a:r>
          </a:p>
          <a:p>
            <a:pPr>
              <a:buFontTx/>
              <a:buChar char="-"/>
            </a:pPr>
            <a:r>
              <a:rPr lang="es-ES" sz="2000">
                <a:solidFill>
                  <a:schemeClr val="bg1"/>
                </a:solidFill>
                <a:latin typeface="Comic Sans MS" pitchFamily="66" charset="0"/>
              </a:rPr>
              <a:t>Buen día, soy la enfermera,  ¿en que lo puedo ayudar? </a:t>
            </a:r>
          </a:p>
          <a:p>
            <a:pPr>
              <a:buFontTx/>
              <a:buChar char="-"/>
            </a:pPr>
            <a:r>
              <a:rPr lang="es-ES" sz="2000">
                <a:solidFill>
                  <a:schemeClr val="bg1"/>
                </a:solidFill>
                <a:latin typeface="Comic Sans MS" pitchFamily="66" charset="0"/>
              </a:rPr>
              <a:t> Quisiera saber las</a:t>
            </a:r>
          </a:p>
          <a:p>
            <a:r>
              <a:rPr lang="es-ES" sz="2000">
                <a:solidFill>
                  <a:schemeClr val="bg1"/>
                </a:solidFill>
                <a:latin typeface="Comic Sans MS" pitchFamily="66" charset="0"/>
              </a:rPr>
              <a:t>condiciones clínicas del paciente Pablo Ramírez del cuarto 376, por favor. </a:t>
            </a:r>
          </a:p>
          <a:p>
            <a:pPr>
              <a:buFontTx/>
              <a:buChar char="-"/>
            </a:pPr>
            <a:r>
              <a:rPr lang="es-ES" sz="2000">
                <a:solidFill>
                  <a:schemeClr val="bg1"/>
                </a:solidFill>
                <a:latin typeface="Comic Sans MS" pitchFamily="66" charset="0"/>
              </a:rPr>
              <a:t>Un minuto que voy a localizar al médico de guardia. </a:t>
            </a:r>
          </a:p>
          <a:p>
            <a:pPr>
              <a:buFontTx/>
              <a:buChar char="-"/>
            </a:pPr>
            <a:r>
              <a:rPr lang="es-ES" sz="2000">
                <a:solidFill>
                  <a:schemeClr val="bg1"/>
                </a:solidFill>
                <a:latin typeface="Comic Sans MS" pitchFamily="66" charset="0"/>
              </a:rPr>
              <a:t> Buen día, habla el doctor, ¿en que puedo ayudarlo?</a:t>
            </a:r>
          </a:p>
          <a:p>
            <a:r>
              <a:rPr lang="es-ES" sz="2000">
                <a:solidFill>
                  <a:schemeClr val="bg1"/>
                </a:solidFill>
                <a:latin typeface="Comic Sans MS" pitchFamily="66" charset="0"/>
              </a:rPr>
              <a:t>- Vea doctor, quisiera que me informen sobre la salud de Pablo Ramírez del cuarto 376.</a:t>
            </a:r>
          </a:p>
        </p:txBody>
      </p:sp>
      <p:sp>
        <p:nvSpPr>
          <p:cNvPr id="6149" name="Rectangle 5"/>
          <p:cNvSpPr>
            <a:spLocks noChangeArrowheads="1"/>
          </p:cNvSpPr>
          <p:nvPr/>
        </p:nvSpPr>
        <p:spPr bwMode="auto">
          <a:xfrm>
            <a:off x="4953000" y="152400"/>
            <a:ext cx="3957638" cy="6492875"/>
          </a:xfrm>
          <a:prstGeom prst="rect">
            <a:avLst/>
          </a:prstGeom>
          <a:noFill/>
          <a:ln w="9525">
            <a:noFill/>
            <a:miter lim="800000"/>
            <a:headEnd/>
            <a:tailEnd/>
          </a:ln>
          <a:effectLst/>
        </p:spPr>
        <p:txBody>
          <a:bodyPr>
            <a:spAutoFit/>
          </a:bodyPr>
          <a:lstStyle/>
          <a:p>
            <a:pPr algn="r">
              <a:buFontTx/>
              <a:buChar char="-"/>
            </a:pPr>
            <a:r>
              <a:rPr lang="es-ES" sz="2000">
                <a:solidFill>
                  <a:schemeClr val="bg1"/>
                </a:solidFill>
                <a:latin typeface="Comic Sans MS" pitchFamily="66" charset="0"/>
              </a:rPr>
              <a:t> Espéreme un minuto que consulto la ficha del paciente. </a:t>
            </a:r>
          </a:p>
          <a:p>
            <a:pPr algn="r">
              <a:buFontTx/>
              <a:buChar char="-"/>
            </a:pPr>
            <a:r>
              <a:rPr lang="es-ES" sz="2000">
                <a:solidFill>
                  <a:schemeClr val="bg1"/>
                </a:solidFill>
                <a:latin typeface="Comic Sans MS" pitchFamily="66" charset="0"/>
              </a:rPr>
              <a:t> Bueno, gracias.  </a:t>
            </a:r>
          </a:p>
          <a:p>
            <a:pPr algn="r">
              <a:buFontTx/>
              <a:buChar char="-"/>
            </a:pPr>
            <a:r>
              <a:rPr lang="es-ES" sz="2000">
                <a:solidFill>
                  <a:schemeClr val="bg1"/>
                </a:solidFill>
                <a:latin typeface="Comic Sans MS" pitchFamily="66" charset="0"/>
              </a:rPr>
              <a:t> Aquí está. Hoy se alimentó bien, la presión y el pulso están estables y responde bien a la medicación, le retiraremos el monitor cardiaco mañana, si continua bien, le darán el alta en dos o tres días más.  </a:t>
            </a:r>
          </a:p>
          <a:p>
            <a:pPr algn="r">
              <a:buFontTx/>
              <a:buChar char="-"/>
            </a:pPr>
            <a:r>
              <a:rPr lang="es-ES" sz="2000">
                <a:solidFill>
                  <a:schemeClr val="bg1"/>
                </a:solidFill>
                <a:latin typeface="Comic Sans MS" pitchFamily="66" charset="0"/>
              </a:rPr>
              <a:t> Muchas gracias doctor, no sabe que noticia maravillosa que me dio, que alegría. </a:t>
            </a:r>
          </a:p>
          <a:p>
            <a:pPr algn="r">
              <a:buFontTx/>
              <a:buChar char="-"/>
            </a:pPr>
            <a:r>
              <a:rPr lang="es-ES" sz="2000">
                <a:solidFill>
                  <a:schemeClr val="bg1"/>
                </a:solidFill>
                <a:latin typeface="Comic Sans MS" pitchFamily="66" charset="0"/>
              </a:rPr>
              <a:t> Por su entusiasmo, Ud. debe ser algún pariente muy cercano. </a:t>
            </a:r>
          </a:p>
          <a:p>
            <a:pPr algn="r"/>
            <a:r>
              <a:rPr lang="es-ES" sz="2000">
                <a:solidFill>
                  <a:schemeClr val="bg1"/>
                </a:solidFill>
                <a:latin typeface="Comic Sans MS" pitchFamily="66" charset="0"/>
              </a:rPr>
              <a:t>- No, no... yo soy Pablo Ramírez y estoy llamando del cuarto 376, lo que pasa es que todo el mundo entra y sale del cuarto, hablan entre ustedes y a mi nadie me dice un carajo. </a:t>
            </a:r>
            <a:endParaRPr lang="es-ES" sz="2000">
              <a:latin typeface="Comic Sans MS" pitchFamily="66"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4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Durchschaute Körper (10)"/>
          <p:cNvPicPr>
            <a:picLocks noChangeAspect="1" noChangeArrowheads="1"/>
          </p:cNvPicPr>
          <p:nvPr/>
        </p:nvPicPr>
        <p:blipFill>
          <a:blip r:embed="rId3" cstate="print"/>
          <a:srcRect/>
          <a:stretch>
            <a:fillRect/>
          </a:stretch>
        </p:blipFill>
        <p:spPr bwMode="auto">
          <a:xfrm>
            <a:off x="4211638" y="-3175"/>
            <a:ext cx="4932362" cy="6861175"/>
          </a:xfrm>
          <a:prstGeom prst="rect">
            <a:avLst/>
          </a:prstGeom>
          <a:noFill/>
        </p:spPr>
      </p:pic>
      <p:sp>
        <p:nvSpPr>
          <p:cNvPr id="27651" name="Rectangle 3"/>
          <p:cNvSpPr>
            <a:spLocks noChangeArrowheads="1"/>
          </p:cNvSpPr>
          <p:nvPr/>
        </p:nvSpPr>
        <p:spPr bwMode="auto">
          <a:xfrm>
            <a:off x="152400" y="152400"/>
            <a:ext cx="5410200" cy="2530475"/>
          </a:xfrm>
          <a:prstGeom prst="rect">
            <a:avLst/>
          </a:prstGeom>
          <a:noFill/>
          <a:ln w="9525">
            <a:noFill/>
            <a:miter lim="800000"/>
            <a:headEnd/>
            <a:tailEnd/>
          </a:ln>
          <a:effectLst/>
        </p:spPr>
        <p:txBody>
          <a:bodyPr>
            <a:spAutoFit/>
          </a:bodyPr>
          <a:lstStyle/>
          <a:p>
            <a:r>
              <a:rPr lang="es-ES" sz="2000">
                <a:solidFill>
                  <a:schemeClr val="bg1"/>
                </a:solidFill>
                <a:latin typeface="Comic Sans MS" pitchFamily="66" charset="0"/>
              </a:rPr>
              <a:t>Llega un joven a una farmacia, donde le atiende una mujer de mediana edad: </a:t>
            </a:r>
          </a:p>
          <a:p>
            <a:pPr>
              <a:buFontTx/>
              <a:buChar char="-"/>
            </a:pPr>
            <a:r>
              <a:rPr lang="es-ES" sz="2000">
                <a:solidFill>
                  <a:schemeClr val="bg1"/>
                </a:solidFill>
                <a:latin typeface="Comic Sans MS" pitchFamily="66" charset="0"/>
              </a:rPr>
              <a:t> "Señora, tengo un problema serio, sufro de erección permanente. ¿Qué me puede ofrecer?" La señora guarda silencio por un tiempo con los ojos muy abiertos y le dice: </a:t>
            </a:r>
          </a:p>
          <a:p>
            <a:r>
              <a:rPr lang="es-ES" sz="2000">
                <a:solidFill>
                  <a:schemeClr val="bg1"/>
                </a:solidFill>
                <a:latin typeface="Comic Sans MS" pitchFamily="66" charset="0"/>
              </a:rPr>
              <a:t>- "Pues, tengo esta farmacia, un departamento en la playa y un auto"</a:t>
            </a:r>
          </a:p>
        </p:txBody>
      </p:sp>
      <p:sp>
        <p:nvSpPr>
          <p:cNvPr id="27652" name="Rectangle 4"/>
          <p:cNvSpPr>
            <a:spLocks noChangeArrowheads="1"/>
          </p:cNvSpPr>
          <p:nvPr/>
        </p:nvSpPr>
        <p:spPr bwMode="auto">
          <a:xfrm>
            <a:off x="250825" y="2924175"/>
            <a:ext cx="5410200" cy="3749675"/>
          </a:xfrm>
          <a:prstGeom prst="rect">
            <a:avLst/>
          </a:prstGeom>
          <a:noFill/>
          <a:ln w="9525">
            <a:noFill/>
            <a:miter lim="800000"/>
            <a:headEnd/>
            <a:tailEnd/>
          </a:ln>
          <a:effectLst/>
        </p:spPr>
        <p:txBody>
          <a:bodyPr>
            <a:spAutoFit/>
          </a:bodyPr>
          <a:lstStyle/>
          <a:p>
            <a:r>
              <a:rPr lang="es-ES" sz="2000">
                <a:solidFill>
                  <a:schemeClr val="bg1"/>
                </a:solidFill>
                <a:latin typeface="Comic Sans MS" pitchFamily="66" charset="0"/>
              </a:rPr>
              <a:t>Entra un señor corriendo a una farmacia</a:t>
            </a:r>
          </a:p>
          <a:p>
            <a:pPr>
              <a:buFontTx/>
              <a:buChar char="-"/>
            </a:pPr>
            <a:r>
              <a:rPr lang="es-ES" sz="2000">
                <a:solidFill>
                  <a:schemeClr val="bg1"/>
                </a:solidFill>
                <a:latin typeface="Comic Sans MS" pitchFamily="66" charset="0"/>
              </a:rPr>
              <a:t> Rápido, deme algo para la diarrea. El farmacéutico nervioso, le da unas pastillas equivocadas y el urgido las toma y se va. </a:t>
            </a:r>
          </a:p>
          <a:p>
            <a:r>
              <a:rPr lang="es-ES" sz="2000">
                <a:solidFill>
                  <a:schemeClr val="bg1"/>
                </a:solidFill>
                <a:latin typeface="Comic Sans MS" pitchFamily="66" charset="0"/>
              </a:rPr>
              <a:t>El farmacéutico se percata de su error y cuando 2 horas después llega el diarreico,</a:t>
            </a:r>
          </a:p>
          <a:p>
            <a:r>
              <a:rPr lang="es-ES" sz="2000">
                <a:solidFill>
                  <a:schemeClr val="bg1"/>
                </a:solidFill>
                <a:latin typeface="Comic Sans MS" pitchFamily="66" charset="0"/>
              </a:rPr>
              <a:t>le dice: </a:t>
            </a:r>
          </a:p>
          <a:p>
            <a:pPr>
              <a:buFontTx/>
              <a:buChar char="-"/>
            </a:pPr>
            <a:r>
              <a:rPr lang="es-ES" sz="2000">
                <a:solidFill>
                  <a:schemeClr val="bg1"/>
                </a:solidFill>
                <a:latin typeface="Comic Sans MS" pitchFamily="66" charset="0"/>
              </a:rPr>
              <a:t> Disculpe señor, pero en lugar de un antidiarreico, le di un tranquilizante, </a:t>
            </a:r>
          </a:p>
          <a:p>
            <a:r>
              <a:rPr lang="es-ES" sz="2000">
                <a:solidFill>
                  <a:schemeClr val="bg1"/>
                </a:solidFill>
                <a:latin typeface="Comic Sans MS" pitchFamily="66" charset="0"/>
              </a:rPr>
              <a:t>¿cómo se siente?</a:t>
            </a:r>
          </a:p>
          <a:p>
            <a:pPr>
              <a:buFontTx/>
              <a:buChar char="-"/>
            </a:pPr>
            <a:r>
              <a:rPr lang="es-ES" sz="2000">
                <a:solidFill>
                  <a:schemeClr val="bg1"/>
                </a:solidFill>
                <a:latin typeface="Comic Sans MS" pitchFamily="66" charset="0"/>
              </a:rPr>
              <a:t> Bañado en mierda... pero no me importa un carajo, me siento muy tranquilo.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6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Durchschaute Körper (12)"/>
          <p:cNvPicPr>
            <a:picLocks noChangeAspect="1" noChangeArrowheads="1"/>
          </p:cNvPicPr>
          <p:nvPr/>
        </p:nvPicPr>
        <p:blipFill>
          <a:blip r:embed="rId3" cstate="print"/>
          <a:srcRect/>
          <a:stretch>
            <a:fillRect/>
          </a:stretch>
        </p:blipFill>
        <p:spPr bwMode="auto">
          <a:xfrm>
            <a:off x="0" y="0"/>
            <a:ext cx="7885113" cy="4378325"/>
          </a:xfrm>
          <a:prstGeom prst="rect">
            <a:avLst/>
          </a:prstGeom>
          <a:noFill/>
        </p:spPr>
      </p:pic>
      <p:sp>
        <p:nvSpPr>
          <p:cNvPr id="25603" name="Rectangle 3"/>
          <p:cNvSpPr>
            <a:spLocks noChangeArrowheads="1"/>
          </p:cNvSpPr>
          <p:nvPr/>
        </p:nvSpPr>
        <p:spPr bwMode="auto">
          <a:xfrm>
            <a:off x="152400" y="4252913"/>
            <a:ext cx="8839200" cy="2530475"/>
          </a:xfrm>
          <a:prstGeom prst="rect">
            <a:avLst/>
          </a:prstGeom>
          <a:noFill/>
          <a:ln w="9525">
            <a:noFill/>
            <a:miter lim="800000"/>
            <a:headEnd/>
            <a:tailEnd/>
          </a:ln>
          <a:effectLst/>
        </p:spPr>
        <p:txBody>
          <a:bodyPr anchor="ctr">
            <a:spAutoFit/>
          </a:bodyPr>
          <a:lstStyle/>
          <a:p>
            <a:pPr algn="ctr"/>
            <a:r>
              <a:rPr lang="es-ES" sz="2000">
                <a:solidFill>
                  <a:schemeClr val="bg1"/>
                </a:solidFill>
                <a:latin typeface="Comic Sans MS" pitchFamily="66" charset="0"/>
              </a:rPr>
              <a:t>Durante una visita al psiquiátrico, alguien preguntó al Director qué criterio se usaba para definir si un paciente debería o no ser internado.</a:t>
            </a:r>
          </a:p>
          <a:p>
            <a:pPr algn="ctr"/>
            <a:r>
              <a:rPr lang="es-ES" sz="2000">
                <a:solidFill>
                  <a:schemeClr val="bg1"/>
                </a:solidFill>
                <a:latin typeface="Comic Sans MS" pitchFamily="66" charset="0"/>
              </a:rPr>
              <a:t>- "Bueno, llenamos una bañadera, luego le ofrecemos una cucharita, una taza y un balde al paciente y le pedimos que vacíe la bañadera"</a:t>
            </a:r>
          </a:p>
          <a:p>
            <a:pPr algn="ctr"/>
            <a:r>
              <a:rPr lang="es-ES" sz="2000">
                <a:solidFill>
                  <a:schemeClr val="bg1"/>
                </a:solidFill>
                <a:latin typeface="Comic Sans MS" pitchFamily="66" charset="0"/>
              </a:rPr>
              <a:t> - Ah, entiendo, dijo la visita. Una persona normal usaría el balde porque es más grande que la cucharita y la taza.</a:t>
            </a:r>
          </a:p>
          <a:p>
            <a:pPr algn="ctr"/>
            <a:r>
              <a:rPr lang="es-ES" sz="2000">
                <a:solidFill>
                  <a:schemeClr val="bg1"/>
                </a:solidFill>
                <a:latin typeface="Comic Sans MS" pitchFamily="66" charset="0"/>
              </a:rPr>
              <a:t>- No, dijo el Director. Una persona normal sacaría el tapón de la bañadera. ¿Quiere una habitación con o sin vista al jardín?.</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Durchschaute Körper"/>
          <p:cNvPicPr>
            <a:picLocks noChangeAspect="1" noChangeArrowheads="1"/>
          </p:cNvPicPr>
          <p:nvPr/>
        </p:nvPicPr>
        <p:blipFill>
          <a:blip r:embed="rId3" cstate="print"/>
          <a:srcRect/>
          <a:stretch>
            <a:fillRect/>
          </a:stretch>
        </p:blipFill>
        <p:spPr bwMode="auto">
          <a:xfrm>
            <a:off x="0" y="2039938"/>
            <a:ext cx="9148763" cy="4818062"/>
          </a:xfrm>
          <a:prstGeom prst="rect">
            <a:avLst/>
          </a:prstGeom>
          <a:noFill/>
        </p:spPr>
      </p:pic>
      <p:sp>
        <p:nvSpPr>
          <p:cNvPr id="19460" name="Rectangle 4"/>
          <p:cNvSpPr>
            <a:spLocks noChangeArrowheads="1"/>
          </p:cNvSpPr>
          <p:nvPr/>
        </p:nvSpPr>
        <p:spPr bwMode="auto">
          <a:xfrm>
            <a:off x="250825" y="260350"/>
            <a:ext cx="6378575" cy="1311275"/>
          </a:xfrm>
          <a:prstGeom prst="rect">
            <a:avLst/>
          </a:prstGeom>
          <a:noFill/>
          <a:ln w="9525">
            <a:noFill/>
            <a:miter lim="800000"/>
            <a:headEnd/>
            <a:tailEnd/>
          </a:ln>
          <a:effectLst/>
        </p:spPr>
        <p:txBody>
          <a:bodyPr>
            <a:spAutoFit/>
          </a:bodyPr>
          <a:lstStyle/>
          <a:p>
            <a:pPr>
              <a:buFontTx/>
              <a:buChar char="-"/>
            </a:pPr>
            <a:r>
              <a:rPr lang="es-ES" sz="2000">
                <a:solidFill>
                  <a:schemeClr val="bg1"/>
                </a:solidFill>
                <a:latin typeface="Comic Sans MS" pitchFamily="66" charset="0"/>
              </a:rPr>
              <a:t> Usted debería haber venido a verme antes. </a:t>
            </a:r>
          </a:p>
          <a:p>
            <a:pPr>
              <a:buFontTx/>
              <a:buChar char="-"/>
            </a:pPr>
            <a:r>
              <a:rPr lang="es-ES" sz="2000">
                <a:solidFill>
                  <a:schemeClr val="bg1"/>
                </a:solidFill>
                <a:latin typeface="Comic Sans MS" pitchFamily="66" charset="0"/>
              </a:rPr>
              <a:t> En realidad fui a ver a un curandero. </a:t>
            </a:r>
          </a:p>
          <a:p>
            <a:pPr>
              <a:buFontTx/>
              <a:buChar char="-"/>
            </a:pPr>
            <a:r>
              <a:rPr lang="es-ES" sz="2000">
                <a:solidFill>
                  <a:schemeClr val="bg1"/>
                </a:solidFill>
                <a:latin typeface="Comic Sans MS" pitchFamily="66" charset="0"/>
              </a:rPr>
              <a:t> ¿Y qué huevada le dijo?</a:t>
            </a:r>
          </a:p>
          <a:p>
            <a:r>
              <a:rPr lang="es-ES" sz="2000">
                <a:solidFill>
                  <a:schemeClr val="bg1"/>
                </a:solidFill>
                <a:latin typeface="Comic Sans MS" pitchFamily="66" charset="0"/>
              </a:rPr>
              <a:t>- Que viniera a verlo a usted.</a:t>
            </a:r>
            <a:endParaRPr lang="es-ES" sz="1800">
              <a:solidFill>
                <a:schemeClr val="bg1"/>
              </a:solidFill>
              <a:latin typeface="Comic Sans MS" pitchFamily="66" charset="0"/>
            </a:endParaRPr>
          </a:p>
        </p:txBody>
      </p:sp>
      <p:sp>
        <p:nvSpPr>
          <p:cNvPr id="19461" name="Rectangle 5"/>
          <p:cNvSpPr>
            <a:spLocks noChangeArrowheads="1"/>
          </p:cNvSpPr>
          <p:nvPr/>
        </p:nvSpPr>
        <p:spPr bwMode="auto">
          <a:xfrm>
            <a:off x="4953000" y="914400"/>
            <a:ext cx="3859213" cy="1006475"/>
          </a:xfrm>
          <a:prstGeom prst="rect">
            <a:avLst/>
          </a:prstGeom>
          <a:noFill/>
          <a:ln w="9525">
            <a:noFill/>
            <a:miter lim="800000"/>
            <a:headEnd/>
            <a:tailEnd/>
          </a:ln>
          <a:effectLst/>
        </p:spPr>
        <p:txBody>
          <a:bodyPr wrap="none">
            <a:spAutoFit/>
          </a:bodyPr>
          <a:lstStyle/>
          <a:p>
            <a:pPr algn="ctr">
              <a:buFontTx/>
              <a:buChar char="-"/>
            </a:pPr>
            <a:r>
              <a:rPr lang="es-ES" sz="2000">
                <a:solidFill>
                  <a:schemeClr val="bg1"/>
                </a:solidFill>
                <a:latin typeface="Comic Sans MS" pitchFamily="66" charset="0"/>
              </a:rPr>
              <a:t> Doctor, ¿qué tengo?</a:t>
            </a:r>
            <a:br>
              <a:rPr lang="es-ES" sz="2000">
                <a:solidFill>
                  <a:schemeClr val="bg1"/>
                </a:solidFill>
                <a:latin typeface="Comic Sans MS" pitchFamily="66" charset="0"/>
              </a:rPr>
            </a:br>
            <a:r>
              <a:rPr lang="es-ES" sz="2000">
                <a:solidFill>
                  <a:schemeClr val="bg1"/>
                </a:solidFill>
                <a:latin typeface="Comic Sans MS" pitchFamily="66" charset="0"/>
              </a:rPr>
              <a:t>- No lo sé, pero cualquier duda</a:t>
            </a:r>
          </a:p>
          <a:p>
            <a:pPr algn="ctr"/>
            <a:r>
              <a:rPr lang="es-ES" sz="2000">
                <a:solidFill>
                  <a:schemeClr val="bg1"/>
                </a:solidFill>
                <a:latin typeface="Comic Sans MS" pitchFamily="66" charset="0"/>
              </a:rPr>
              <a:t>   la aclararemos en la autopsia.</a:t>
            </a:r>
          </a:p>
        </p:txBody>
      </p:sp>
      <p:sp>
        <p:nvSpPr>
          <p:cNvPr id="19462" name="Rectangle 6"/>
          <p:cNvSpPr>
            <a:spLocks noChangeArrowheads="1"/>
          </p:cNvSpPr>
          <p:nvPr/>
        </p:nvSpPr>
        <p:spPr bwMode="auto">
          <a:xfrm>
            <a:off x="250825" y="1268413"/>
            <a:ext cx="6378575" cy="1616075"/>
          </a:xfrm>
          <a:prstGeom prst="rect">
            <a:avLst/>
          </a:prstGeom>
          <a:noFill/>
          <a:ln w="9525">
            <a:noFill/>
            <a:miter lim="800000"/>
            <a:headEnd/>
            <a:tailEnd/>
          </a:ln>
          <a:effectLst/>
        </p:spPr>
        <p:txBody>
          <a:bodyPr>
            <a:spAutoFit/>
          </a:bodyPr>
          <a:lstStyle/>
          <a:p>
            <a:endParaRPr lang="es-ES" sz="2000">
              <a:solidFill>
                <a:schemeClr val="bg1"/>
              </a:solidFill>
              <a:latin typeface="Comic Sans MS" pitchFamily="66" charset="0"/>
            </a:endParaRPr>
          </a:p>
          <a:p>
            <a:r>
              <a:rPr lang="es-ES" sz="2000">
                <a:solidFill>
                  <a:schemeClr val="bg1"/>
                </a:solidFill>
                <a:latin typeface="Comic Sans MS" pitchFamily="66" charset="0"/>
              </a:rPr>
              <a:t>El médico al paciente: </a:t>
            </a:r>
          </a:p>
          <a:p>
            <a:pPr>
              <a:buFontTx/>
              <a:buChar char="-"/>
            </a:pPr>
            <a:r>
              <a:rPr lang="es-ES" sz="2000">
                <a:solidFill>
                  <a:schemeClr val="bg1"/>
                </a:solidFill>
                <a:latin typeface="Comic Sans MS" pitchFamily="66" charset="0"/>
              </a:rPr>
              <a:t> No encuentro la causa de sus dolores de estómago, pero pienso que se debe a la bebida. </a:t>
            </a:r>
          </a:p>
          <a:p>
            <a:r>
              <a:rPr lang="es-ES" sz="2000">
                <a:solidFill>
                  <a:schemeClr val="bg1"/>
                </a:solidFill>
                <a:latin typeface="Comic Sans MS" pitchFamily="66" charset="0"/>
              </a:rPr>
              <a:t>- Bueno doc, volveré cuando usted esté sobrio.</a:t>
            </a:r>
            <a:endParaRPr lang="es-ES" sz="1800">
              <a:solidFill>
                <a:schemeClr val="bg1"/>
              </a:solidFill>
              <a:latin typeface="Comic Sans MS" pitchFamily="66"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6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P spid="19461" grpId="0"/>
      <p:bldP spid="1946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Durchschaute Körper (2)"/>
          <p:cNvPicPr>
            <a:picLocks noChangeAspect="1" noChangeArrowheads="1"/>
          </p:cNvPicPr>
          <p:nvPr/>
        </p:nvPicPr>
        <p:blipFill>
          <a:blip r:embed="rId3" cstate="print"/>
          <a:srcRect/>
          <a:stretch>
            <a:fillRect/>
          </a:stretch>
        </p:blipFill>
        <p:spPr bwMode="auto">
          <a:xfrm>
            <a:off x="1905000" y="2209800"/>
            <a:ext cx="6324600" cy="4648200"/>
          </a:xfrm>
          <a:prstGeom prst="rect">
            <a:avLst/>
          </a:prstGeom>
          <a:noFill/>
        </p:spPr>
      </p:pic>
      <p:sp>
        <p:nvSpPr>
          <p:cNvPr id="11268" name="Rectangle 4"/>
          <p:cNvSpPr>
            <a:spLocks noChangeArrowheads="1"/>
          </p:cNvSpPr>
          <p:nvPr/>
        </p:nvSpPr>
        <p:spPr bwMode="auto">
          <a:xfrm>
            <a:off x="179388" y="188913"/>
            <a:ext cx="3851275" cy="1920875"/>
          </a:xfrm>
          <a:prstGeom prst="rect">
            <a:avLst/>
          </a:prstGeom>
          <a:noFill/>
          <a:ln w="9525">
            <a:noFill/>
            <a:miter lim="800000"/>
            <a:headEnd/>
            <a:tailEnd/>
          </a:ln>
          <a:effectLst/>
        </p:spPr>
        <p:txBody>
          <a:bodyPr anchor="ctr">
            <a:spAutoFit/>
          </a:bodyPr>
          <a:lstStyle/>
          <a:p>
            <a:pPr>
              <a:buFontTx/>
              <a:buChar char="-"/>
            </a:pPr>
            <a:r>
              <a:rPr lang="es-ES" sz="2000" dirty="0">
                <a:solidFill>
                  <a:schemeClr val="bg1"/>
                </a:solidFill>
                <a:latin typeface="Comic Sans MS" pitchFamily="66" charset="0"/>
              </a:rPr>
              <a:t> Yo no me fío de los cirujanos: son expertos en manejar cuchillos, se ponen máscaras para que no los reconozcan y usan guantes para no dejar huellas.</a:t>
            </a:r>
          </a:p>
        </p:txBody>
      </p:sp>
      <p:sp>
        <p:nvSpPr>
          <p:cNvPr id="11269" name="Rectangle 5"/>
          <p:cNvSpPr>
            <a:spLocks noChangeArrowheads="1"/>
          </p:cNvSpPr>
          <p:nvPr/>
        </p:nvSpPr>
        <p:spPr bwMode="auto">
          <a:xfrm>
            <a:off x="6019800" y="152400"/>
            <a:ext cx="2979738" cy="1920875"/>
          </a:xfrm>
          <a:prstGeom prst="rect">
            <a:avLst/>
          </a:prstGeom>
          <a:noFill/>
          <a:ln w="9525">
            <a:noFill/>
            <a:miter lim="800000"/>
            <a:headEnd/>
            <a:tailEnd/>
          </a:ln>
          <a:effectLst/>
        </p:spPr>
        <p:txBody>
          <a:bodyPr>
            <a:spAutoFit/>
          </a:bodyPr>
          <a:lstStyle/>
          <a:p>
            <a:pPr algn="r">
              <a:buFontTx/>
              <a:buChar char="-"/>
            </a:pPr>
            <a:r>
              <a:rPr lang="es-ES" sz="2000">
                <a:solidFill>
                  <a:schemeClr val="bg1"/>
                </a:solidFill>
                <a:latin typeface="Comic Sans MS" pitchFamily="66" charset="0"/>
              </a:rPr>
              <a:t> Doctor ¿qué puedo hacer para que durante las vacaciones mi mujer no quede embarazada? </a:t>
            </a:r>
            <a:br>
              <a:rPr lang="es-ES" sz="2000">
                <a:solidFill>
                  <a:schemeClr val="bg1"/>
                </a:solidFill>
                <a:latin typeface="Comic Sans MS" pitchFamily="66" charset="0"/>
              </a:rPr>
            </a:br>
            <a:r>
              <a:rPr lang="es-ES" sz="2000">
                <a:solidFill>
                  <a:schemeClr val="bg1"/>
                </a:solidFill>
                <a:latin typeface="Comic Sans MS" pitchFamily="66" charset="0"/>
              </a:rPr>
              <a:t>- Llevársela con usted.</a:t>
            </a:r>
            <a:br>
              <a:rPr lang="es-ES" sz="2000">
                <a:solidFill>
                  <a:schemeClr val="bg1"/>
                </a:solidFill>
                <a:latin typeface="Comic Sans MS" pitchFamily="66" charset="0"/>
              </a:rPr>
            </a:br>
            <a:endParaRPr lang="es-ES" sz="2000">
              <a:solidFill>
                <a:schemeClr val="bg1"/>
              </a:solidFill>
              <a:latin typeface="Comic Sans MS" pitchFamily="66" charset="0"/>
            </a:endParaRPr>
          </a:p>
        </p:txBody>
      </p:sp>
      <p:sp>
        <p:nvSpPr>
          <p:cNvPr id="11270" name="Rectangle 6"/>
          <p:cNvSpPr>
            <a:spLocks noChangeArrowheads="1"/>
          </p:cNvSpPr>
          <p:nvPr/>
        </p:nvSpPr>
        <p:spPr bwMode="auto">
          <a:xfrm>
            <a:off x="0" y="1700213"/>
            <a:ext cx="3851275" cy="2225675"/>
          </a:xfrm>
          <a:prstGeom prst="rect">
            <a:avLst/>
          </a:prstGeom>
          <a:noFill/>
          <a:ln w="9525">
            <a:noFill/>
            <a:miter lim="800000"/>
            <a:headEnd/>
            <a:tailEnd/>
          </a:ln>
          <a:effectLst/>
        </p:spPr>
        <p:txBody>
          <a:bodyPr anchor="ctr">
            <a:spAutoFit/>
          </a:bodyPr>
          <a:lstStyle/>
          <a:p>
            <a:endParaRPr lang="es-ES" sz="2000" dirty="0">
              <a:solidFill>
                <a:schemeClr val="bg1"/>
              </a:solidFill>
              <a:latin typeface="Comic Sans MS" pitchFamily="66" charset="0"/>
            </a:endParaRPr>
          </a:p>
          <a:p>
            <a:pPr>
              <a:buFontTx/>
              <a:buChar char="-"/>
            </a:pPr>
            <a:r>
              <a:rPr lang="es-ES" sz="2000" dirty="0">
                <a:solidFill>
                  <a:schemeClr val="bg1"/>
                </a:solidFill>
                <a:latin typeface="Comic Sans MS" pitchFamily="66" charset="0"/>
              </a:rPr>
              <a:t> De acuerdo a los estudios realizados, le quedan 7 días        de vida.  </a:t>
            </a:r>
          </a:p>
          <a:p>
            <a:pPr>
              <a:buFontTx/>
              <a:buChar char="-"/>
            </a:pPr>
            <a:r>
              <a:rPr lang="es-ES" sz="2000" dirty="0">
                <a:solidFill>
                  <a:schemeClr val="bg1"/>
                </a:solidFill>
                <a:latin typeface="Comic Sans MS" pitchFamily="66" charset="0"/>
              </a:rPr>
              <a:t> Doctor,  ¿que puedo hacer?</a:t>
            </a:r>
          </a:p>
          <a:p>
            <a:r>
              <a:rPr lang="es-ES" sz="2000" dirty="0">
                <a:solidFill>
                  <a:schemeClr val="bg1"/>
                </a:solidFill>
                <a:latin typeface="Comic Sans MS" pitchFamily="66" charset="0"/>
              </a:rPr>
              <a:t>- Vaya a vivir con su suegra y le resultará una eternidad …</a:t>
            </a:r>
          </a:p>
        </p:txBody>
      </p:sp>
      <p:sp>
        <p:nvSpPr>
          <p:cNvPr id="11271" name="Rectangle 7"/>
          <p:cNvSpPr>
            <a:spLocks noChangeArrowheads="1"/>
          </p:cNvSpPr>
          <p:nvPr/>
        </p:nvSpPr>
        <p:spPr bwMode="auto">
          <a:xfrm>
            <a:off x="5867400" y="2060575"/>
            <a:ext cx="2979738" cy="1920875"/>
          </a:xfrm>
          <a:prstGeom prst="rect">
            <a:avLst/>
          </a:prstGeom>
          <a:noFill/>
          <a:ln w="9525">
            <a:noFill/>
            <a:miter lim="800000"/>
            <a:headEnd/>
            <a:tailEnd/>
          </a:ln>
          <a:effectLst/>
        </p:spPr>
        <p:txBody>
          <a:bodyPr>
            <a:spAutoFit/>
          </a:bodyPr>
          <a:lstStyle/>
          <a:p>
            <a:pPr algn="r"/>
            <a:r>
              <a:rPr lang="es-ES" sz="2000">
                <a:solidFill>
                  <a:schemeClr val="bg1"/>
                </a:solidFill>
                <a:latin typeface="Comic Sans MS" pitchFamily="66" charset="0"/>
              </a:rPr>
              <a:t>- Fui al médico y me ha</a:t>
            </a:r>
          </a:p>
          <a:p>
            <a:pPr algn="r"/>
            <a:r>
              <a:rPr lang="es-ES" sz="2000">
                <a:solidFill>
                  <a:schemeClr val="bg1"/>
                </a:solidFill>
                <a:latin typeface="Comic Sans MS" pitchFamily="66" charset="0"/>
              </a:rPr>
              <a:t>quitado el whisky, el           tabaco y las drogas.           - Pero, ¿vienes del             médico o de la              aduana?</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7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P spid="11269" grpId="0"/>
      <p:bldP spid="11270" grpId="0"/>
      <p:bldP spid="1127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Durchschaute Körper (9)"/>
          <p:cNvPicPr>
            <a:picLocks noChangeAspect="1" noChangeArrowheads="1"/>
          </p:cNvPicPr>
          <p:nvPr/>
        </p:nvPicPr>
        <p:blipFill>
          <a:blip r:embed="rId3" cstate="print"/>
          <a:srcRect/>
          <a:stretch>
            <a:fillRect/>
          </a:stretch>
        </p:blipFill>
        <p:spPr bwMode="auto">
          <a:xfrm rot="-694184">
            <a:off x="2133600" y="228600"/>
            <a:ext cx="5632450" cy="6457950"/>
          </a:xfrm>
          <a:prstGeom prst="rect">
            <a:avLst/>
          </a:prstGeom>
          <a:noFill/>
        </p:spPr>
      </p:pic>
      <p:sp>
        <p:nvSpPr>
          <p:cNvPr id="18436" name="Rectangle 4"/>
          <p:cNvSpPr>
            <a:spLocks noChangeArrowheads="1"/>
          </p:cNvSpPr>
          <p:nvPr/>
        </p:nvSpPr>
        <p:spPr bwMode="auto">
          <a:xfrm>
            <a:off x="152400" y="80963"/>
            <a:ext cx="8991600" cy="6797675"/>
          </a:xfrm>
          <a:prstGeom prst="rect">
            <a:avLst/>
          </a:prstGeom>
          <a:noFill/>
          <a:ln w="9525">
            <a:noFill/>
            <a:miter lim="800000"/>
            <a:headEnd/>
            <a:tailEnd/>
          </a:ln>
          <a:effectLst/>
        </p:spPr>
        <p:txBody>
          <a:bodyPr anchor="ctr">
            <a:spAutoFit/>
          </a:bodyPr>
          <a:lstStyle/>
          <a:p>
            <a:r>
              <a:rPr lang="es-ES" sz="2000">
                <a:solidFill>
                  <a:schemeClr val="bg1"/>
                </a:solidFill>
                <a:latin typeface="Comic Sans MS" pitchFamily="66" charset="0"/>
              </a:rPr>
              <a:t>Un tipo va al Psiquiatra.</a:t>
            </a:r>
          </a:p>
          <a:p>
            <a:pPr>
              <a:buFontTx/>
              <a:buChar char="-"/>
            </a:pPr>
            <a:r>
              <a:rPr lang="es-ES" sz="2000">
                <a:solidFill>
                  <a:schemeClr val="bg1"/>
                </a:solidFill>
                <a:latin typeface="Comic Sans MS" pitchFamily="66" charset="0"/>
              </a:rPr>
              <a:t> Lo mío es serio, doctor: últimamente cuando me acuesto, me tapo, y antes de apagar la luz, se me aparece delante de mi, parado sobre la frazada, en mi pecho, un enanito verde, me mira fijo y me pregunta: </a:t>
            </a:r>
          </a:p>
          <a:p>
            <a:pPr>
              <a:buFontTx/>
              <a:buChar char="-"/>
            </a:pPr>
            <a:r>
              <a:rPr lang="es-ES" sz="2000">
                <a:solidFill>
                  <a:schemeClr val="bg1"/>
                </a:solidFill>
                <a:latin typeface="Comic Sans MS" pitchFamily="66" charset="0"/>
              </a:rPr>
              <a:t> ¿Measte? y yo ahí nomás... me meo en la cama.</a:t>
            </a:r>
          </a:p>
          <a:p>
            <a:pPr>
              <a:buFontTx/>
              <a:buChar char="-"/>
            </a:pPr>
            <a:r>
              <a:rPr lang="es-ES" sz="2000">
                <a:solidFill>
                  <a:schemeClr val="bg1"/>
                </a:solidFill>
                <a:latin typeface="Comic Sans MS" pitchFamily="66" charset="0"/>
              </a:rPr>
              <a:t> Sin dudas debe haber una fijación en su niñez cuando le enseñaron a controlar sus esfínteres. Pasan varias sesiones y el psiquiatra vuelve a preguntarle al tipo como andaba.</a:t>
            </a:r>
          </a:p>
          <a:p>
            <a:r>
              <a:rPr lang="es-ES" sz="2000">
                <a:solidFill>
                  <a:schemeClr val="bg1"/>
                </a:solidFill>
                <a:latin typeface="Comic Sans MS" pitchFamily="66" charset="0"/>
              </a:rPr>
              <a:t>- Igual, me acuesto, aparece el enanito verde, me mira fijo y me pregunta - ¿Measte? y yo no puedo dejar de mearme en la cama. Entonces el doctor le dice:</a:t>
            </a:r>
          </a:p>
          <a:p>
            <a:pPr>
              <a:buFontTx/>
              <a:buChar char="-"/>
            </a:pPr>
            <a:r>
              <a:rPr lang="es-ES" sz="2000">
                <a:solidFill>
                  <a:schemeClr val="bg1"/>
                </a:solidFill>
                <a:latin typeface="Comic Sans MS" pitchFamily="66" charset="0"/>
              </a:rPr>
              <a:t> Humm... vamos a cambiar a una terapia más directa. Esta noche cuando se acueste y se le aparezca el enanito, mírelo también fijamente a los ojos y con voz firme y convencida respóndale: </a:t>
            </a:r>
          </a:p>
          <a:p>
            <a:pPr>
              <a:buFontTx/>
              <a:buChar char="-"/>
            </a:pPr>
            <a:r>
              <a:rPr lang="es-ES" sz="2000">
                <a:solidFill>
                  <a:schemeClr val="bg1"/>
                </a:solidFill>
                <a:latin typeface="Comic Sans MS" pitchFamily="66" charset="0"/>
              </a:rPr>
              <a:t> ¡Si, meé carajo!... Venga mañana y me cuenta. Al otro día viene el tipo y el Psiquiatra le pregunta: </a:t>
            </a:r>
          </a:p>
          <a:p>
            <a:pPr>
              <a:buFontTx/>
              <a:buChar char="-"/>
            </a:pPr>
            <a:r>
              <a:rPr lang="es-ES" sz="2000">
                <a:solidFill>
                  <a:schemeClr val="bg1"/>
                </a:solidFill>
                <a:latin typeface="Comic Sans MS" pitchFamily="66" charset="0"/>
              </a:rPr>
              <a:t> ¿Y, cómo le fue?</a:t>
            </a:r>
          </a:p>
          <a:p>
            <a:pPr>
              <a:buFontTx/>
              <a:buChar char="-"/>
            </a:pPr>
            <a:r>
              <a:rPr lang="es-ES" sz="2000">
                <a:solidFill>
                  <a:schemeClr val="bg1"/>
                </a:solidFill>
                <a:latin typeface="Comic Sans MS" pitchFamily="66" charset="0"/>
              </a:rPr>
              <a:t> Dr, un desastre</a:t>
            </a:r>
          </a:p>
          <a:p>
            <a:pPr>
              <a:buFontTx/>
              <a:buChar char="-"/>
            </a:pPr>
            <a:r>
              <a:rPr lang="es-ES" sz="2000">
                <a:solidFill>
                  <a:schemeClr val="bg1"/>
                </a:solidFill>
                <a:latin typeface="Comic Sans MS" pitchFamily="66" charset="0"/>
              </a:rPr>
              <a:t> ¿Hizo lo que le dije?</a:t>
            </a:r>
          </a:p>
          <a:p>
            <a:pPr>
              <a:buFontTx/>
              <a:buChar char="-"/>
            </a:pPr>
            <a:r>
              <a:rPr lang="es-ES" sz="2000">
                <a:solidFill>
                  <a:schemeClr val="bg1"/>
                </a:solidFill>
                <a:latin typeface="Comic Sans MS" pitchFamily="66" charset="0"/>
              </a:rPr>
              <a:t> Sí. Me acosté, me tapé y apareció el enanito verde y me preguntó: </a:t>
            </a:r>
          </a:p>
          <a:p>
            <a:pPr>
              <a:buFontTx/>
              <a:buChar char="-"/>
            </a:pPr>
            <a:r>
              <a:rPr lang="es-ES" sz="2000">
                <a:solidFill>
                  <a:schemeClr val="bg1"/>
                </a:solidFill>
                <a:latin typeface="Comic Sans MS" pitchFamily="66" charset="0"/>
              </a:rPr>
              <a:t> ¿Measte? lo miré fijamente y con valentía le dije:</a:t>
            </a:r>
          </a:p>
          <a:p>
            <a:pPr>
              <a:buFontTx/>
              <a:buChar char="-"/>
            </a:pPr>
            <a:r>
              <a:rPr lang="es-ES" sz="2000">
                <a:solidFill>
                  <a:schemeClr val="bg1"/>
                </a:solidFill>
                <a:latin typeface="Comic Sans MS" pitchFamily="66" charset="0"/>
              </a:rPr>
              <a:t> Sí, he meado carajo. Y el enanito me miró fijo y me preguntó  ¿Cagaste?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Durchschaute Körper (5)"/>
          <p:cNvPicPr>
            <a:picLocks noChangeAspect="1" noChangeArrowheads="1"/>
          </p:cNvPicPr>
          <p:nvPr/>
        </p:nvPicPr>
        <p:blipFill>
          <a:blip r:embed="rId3" cstate="print"/>
          <a:srcRect/>
          <a:stretch>
            <a:fillRect/>
          </a:stretch>
        </p:blipFill>
        <p:spPr bwMode="auto">
          <a:xfrm>
            <a:off x="2133600" y="228600"/>
            <a:ext cx="5465763" cy="4724400"/>
          </a:xfrm>
          <a:prstGeom prst="rect">
            <a:avLst/>
          </a:prstGeom>
          <a:noFill/>
        </p:spPr>
      </p:pic>
      <p:sp>
        <p:nvSpPr>
          <p:cNvPr id="14340" name="Rectangle 4"/>
          <p:cNvSpPr>
            <a:spLocks noChangeArrowheads="1"/>
          </p:cNvSpPr>
          <p:nvPr/>
        </p:nvSpPr>
        <p:spPr bwMode="auto">
          <a:xfrm>
            <a:off x="71438" y="115888"/>
            <a:ext cx="4881562" cy="1431925"/>
          </a:xfrm>
          <a:prstGeom prst="rect">
            <a:avLst/>
          </a:prstGeom>
          <a:noFill/>
          <a:ln w="9525">
            <a:noFill/>
            <a:miter lim="800000"/>
            <a:headEnd/>
            <a:tailEnd/>
          </a:ln>
          <a:effectLst/>
        </p:spPr>
        <p:txBody>
          <a:bodyPr>
            <a:spAutoFit/>
          </a:bodyPr>
          <a:lstStyle/>
          <a:p>
            <a:pPr>
              <a:spcBef>
                <a:spcPct val="20000"/>
              </a:spcBef>
              <a:buFontTx/>
              <a:buChar char="-"/>
            </a:pPr>
            <a:r>
              <a:rPr lang="es-ES" sz="1800">
                <a:solidFill>
                  <a:schemeClr val="bg1"/>
                </a:solidFill>
                <a:latin typeface="Comic Sans MS" pitchFamily="66" charset="0"/>
              </a:rPr>
              <a:t> </a:t>
            </a:r>
            <a:r>
              <a:rPr lang="es-ES" sz="2000">
                <a:solidFill>
                  <a:schemeClr val="bg1"/>
                </a:solidFill>
                <a:latin typeface="Comic Sans MS" pitchFamily="66" charset="0"/>
              </a:rPr>
              <a:t>Doctor, tengo un problema tremendo. </a:t>
            </a:r>
          </a:p>
          <a:p>
            <a:pPr>
              <a:spcBef>
                <a:spcPct val="20000"/>
              </a:spcBef>
            </a:pPr>
            <a:r>
              <a:rPr lang="es-ES" sz="2000">
                <a:solidFill>
                  <a:schemeClr val="bg1"/>
                </a:solidFill>
                <a:latin typeface="Comic Sans MS" pitchFamily="66" charset="0"/>
              </a:rPr>
              <a:t>Estoy perdiendo la memoria. </a:t>
            </a:r>
          </a:p>
          <a:p>
            <a:pPr>
              <a:spcBef>
                <a:spcPct val="20000"/>
              </a:spcBef>
            </a:pPr>
            <a:r>
              <a:rPr lang="es-ES" sz="2000">
                <a:solidFill>
                  <a:schemeClr val="bg1"/>
                </a:solidFill>
                <a:latin typeface="Comic Sans MS" pitchFamily="66" charset="0"/>
              </a:rPr>
              <a:t>- ¿Cuánto tiempo hace?</a:t>
            </a:r>
            <a:br>
              <a:rPr lang="es-ES" sz="2000">
                <a:solidFill>
                  <a:schemeClr val="bg1"/>
                </a:solidFill>
                <a:latin typeface="Comic Sans MS" pitchFamily="66" charset="0"/>
              </a:rPr>
            </a:br>
            <a:r>
              <a:rPr lang="es-ES" sz="2000">
                <a:solidFill>
                  <a:schemeClr val="bg1"/>
                </a:solidFill>
                <a:latin typeface="Comic Sans MS" pitchFamily="66" charset="0"/>
              </a:rPr>
              <a:t>- ¿Cuánto tiempo hace de que?  </a:t>
            </a:r>
          </a:p>
        </p:txBody>
      </p:sp>
      <p:sp>
        <p:nvSpPr>
          <p:cNvPr id="14341" name="Rectangle 5"/>
          <p:cNvSpPr>
            <a:spLocks noChangeArrowheads="1"/>
          </p:cNvSpPr>
          <p:nvPr/>
        </p:nvSpPr>
        <p:spPr bwMode="auto">
          <a:xfrm>
            <a:off x="5181600" y="3886200"/>
            <a:ext cx="3733800" cy="1920875"/>
          </a:xfrm>
          <a:prstGeom prst="rect">
            <a:avLst/>
          </a:prstGeom>
          <a:noFill/>
          <a:ln w="9525">
            <a:noFill/>
            <a:miter lim="800000"/>
            <a:headEnd/>
            <a:tailEnd/>
          </a:ln>
          <a:effectLst/>
        </p:spPr>
        <p:txBody>
          <a:bodyPr>
            <a:spAutoFit/>
          </a:bodyPr>
          <a:lstStyle/>
          <a:p>
            <a:pPr algn="r">
              <a:buFontTx/>
              <a:buChar char="-"/>
            </a:pPr>
            <a:r>
              <a:rPr lang="es-ES" sz="2000">
                <a:solidFill>
                  <a:schemeClr val="bg1"/>
                </a:solidFill>
                <a:latin typeface="Comic Sans MS" pitchFamily="66" charset="0"/>
              </a:rPr>
              <a:t> Doctor ¿Ud. piensa que después de esta operación </a:t>
            </a:r>
          </a:p>
          <a:p>
            <a:pPr algn="r"/>
            <a:r>
              <a:rPr lang="es-ES" sz="2000">
                <a:solidFill>
                  <a:schemeClr val="bg1"/>
                </a:solidFill>
                <a:latin typeface="Comic Sans MS" pitchFamily="66" charset="0"/>
              </a:rPr>
              <a:t>  voy a volver a caminar?</a:t>
            </a:r>
          </a:p>
          <a:p>
            <a:pPr algn="r">
              <a:buFontTx/>
              <a:buChar char="-"/>
            </a:pPr>
            <a:r>
              <a:rPr lang="es-ES" sz="2000">
                <a:solidFill>
                  <a:schemeClr val="bg1"/>
                </a:solidFill>
                <a:latin typeface="Comic Sans MS" pitchFamily="66" charset="0"/>
              </a:rPr>
              <a:t> Seguro... porque va a tener que vender el auto para poder pagar la factura de la Clínica.</a:t>
            </a:r>
          </a:p>
        </p:txBody>
      </p:sp>
      <p:sp>
        <p:nvSpPr>
          <p:cNvPr id="14342" name="Rectangle 6"/>
          <p:cNvSpPr>
            <a:spLocks noChangeArrowheads="1"/>
          </p:cNvSpPr>
          <p:nvPr/>
        </p:nvSpPr>
        <p:spPr bwMode="auto">
          <a:xfrm>
            <a:off x="4876800" y="228600"/>
            <a:ext cx="4038600" cy="1006475"/>
          </a:xfrm>
          <a:prstGeom prst="rect">
            <a:avLst/>
          </a:prstGeom>
          <a:noFill/>
          <a:ln w="9525">
            <a:noFill/>
            <a:miter lim="800000"/>
            <a:headEnd/>
            <a:tailEnd/>
          </a:ln>
          <a:effectLst/>
        </p:spPr>
        <p:txBody>
          <a:bodyPr>
            <a:spAutoFit/>
          </a:bodyPr>
          <a:lstStyle/>
          <a:p>
            <a:pPr algn="ctr">
              <a:buFontTx/>
              <a:buChar char="-"/>
            </a:pPr>
            <a:r>
              <a:rPr lang="es-ES" sz="2000">
                <a:solidFill>
                  <a:schemeClr val="bg1"/>
                </a:solidFill>
                <a:latin typeface="Comic Sans MS" pitchFamily="66" charset="0"/>
              </a:rPr>
              <a:t> "El día que nosotros  </a:t>
            </a:r>
          </a:p>
          <a:p>
            <a:pPr algn="ctr"/>
            <a:r>
              <a:rPr lang="es-ES" sz="2000">
                <a:solidFill>
                  <a:schemeClr val="bg1"/>
                </a:solidFill>
                <a:latin typeface="Comic Sans MS" pitchFamily="66" charset="0"/>
              </a:rPr>
              <a:t>gobernemos, todos temblarán!" </a:t>
            </a:r>
          </a:p>
          <a:p>
            <a:pPr algn="ctr">
              <a:buFontTx/>
              <a:buChar char="-"/>
            </a:pPr>
            <a:r>
              <a:rPr lang="es-ES" sz="2000">
                <a:solidFill>
                  <a:schemeClr val="bg1"/>
                </a:solidFill>
                <a:latin typeface="Comic Sans MS" pitchFamily="66" charset="0"/>
              </a:rPr>
              <a:t> Los epilépticos…</a:t>
            </a:r>
          </a:p>
        </p:txBody>
      </p:sp>
      <p:sp>
        <p:nvSpPr>
          <p:cNvPr id="14343" name="Rectangle 7"/>
          <p:cNvSpPr>
            <a:spLocks noChangeArrowheads="1"/>
          </p:cNvSpPr>
          <p:nvPr/>
        </p:nvSpPr>
        <p:spPr bwMode="auto">
          <a:xfrm>
            <a:off x="0" y="6276975"/>
            <a:ext cx="9144000" cy="581025"/>
          </a:xfrm>
          <a:prstGeom prst="rect">
            <a:avLst/>
          </a:prstGeom>
          <a:solidFill>
            <a:srgbClr val="660066"/>
          </a:solidFill>
          <a:ln w="9525">
            <a:noFill/>
            <a:miter lim="800000"/>
            <a:headEnd/>
            <a:tailEnd/>
          </a:ln>
          <a:effectLst/>
        </p:spPr>
        <p:txBody>
          <a:bodyPr>
            <a:spAutoFit/>
          </a:bodyPr>
          <a:lstStyle/>
          <a:p>
            <a:pPr algn="ctr"/>
            <a:r>
              <a:rPr lang="es-ES" sz="1600" b="1">
                <a:solidFill>
                  <a:schemeClr val="bg1"/>
                </a:solidFill>
                <a:latin typeface="Comic Sans MS" pitchFamily="66" charset="0"/>
              </a:rPr>
              <a:t>“EN LA VIDA TODO ES UN CONSTANTE MOVIMIENTO"               - PARKINSON</a:t>
            </a:r>
          </a:p>
          <a:p>
            <a:pPr algn="ctr"/>
            <a:r>
              <a:rPr lang="es-ES" sz="1600" b="1">
                <a:solidFill>
                  <a:schemeClr val="bg1"/>
                </a:solidFill>
                <a:latin typeface="Comic Sans MS" pitchFamily="66" charset="0"/>
              </a:rPr>
              <a:t>"NO HAY NADA TAN IMPORTANTE QUE NO PODAMOS OLVIDARLO" - ALZHEIMER</a:t>
            </a:r>
          </a:p>
        </p:txBody>
      </p:sp>
      <p:sp>
        <p:nvSpPr>
          <p:cNvPr id="14344" name="Rectangle 8"/>
          <p:cNvSpPr>
            <a:spLocks noChangeArrowheads="1"/>
          </p:cNvSpPr>
          <p:nvPr/>
        </p:nvSpPr>
        <p:spPr bwMode="auto">
          <a:xfrm>
            <a:off x="0" y="1557338"/>
            <a:ext cx="5003800" cy="4664075"/>
          </a:xfrm>
          <a:prstGeom prst="rect">
            <a:avLst/>
          </a:prstGeom>
          <a:noFill/>
          <a:ln w="9525">
            <a:noFill/>
            <a:miter lim="800000"/>
            <a:headEnd/>
            <a:tailEnd/>
          </a:ln>
          <a:effectLst/>
        </p:spPr>
        <p:txBody>
          <a:bodyPr>
            <a:spAutoFit/>
          </a:bodyPr>
          <a:lstStyle/>
          <a:p>
            <a:pPr>
              <a:spcBef>
                <a:spcPct val="20000"/>
              </a:spcBef>
            </a:pPr>
            <a:endParaRPr lang="es-ES" sz="2000">
              <a:solidFill>
                <a:schemeClr val="bg1"/>
              </a:solidFill>
              <a:latin typeface="Comic Sans MS" pitchFamily="66" charset="0"/>
            </a:endParaRPr>
          </a:p>
          <a:p>
            <a:pPr>
              <a:buFontTx/>
              <a:buChar char="-"/>
            </a:pPr>
            <a:r>
              <a:rPr lang="es-ES" sz="2000">
                <a:solidFill>
                  <a:schemeClr val="bg1"/>
                </a:solidFill>
                <a:latin typeface="Comic Sans MS" pitchFamily="66" charset="0"/>
              </a:rPr>
              <a:t> ¿Ud. cree que viviré 40 años más?</a:t>
            </a:r>
          </a:p>
          <a:p>
            <a:r>
              <a:rPr lang="es-ES" sz="2000">
                <a:solidFill>
                  <a:schemeClr val="bg1"/>
                </a:solidFill>
                <a:latin typeface="Comic Sans MS" pitchFamily="66" charset="0"/>
              </a:rPr>
              <a:t>- Depende. ¿Ud. parrandea con sus amigos?</a:t>
            </a:r>
          </a:p>
          <a:p>
            <a:pPr>
              <a:buFontTx/>
              <a:buChar char="-"/>
            </a:pPr>
            <a:r>
              <a:rPr lang="es-ES" sz="2000">
                <a:solidFill>
                  <a:schemeClr val="bg1"/>
                </a:solidFill>
                <a:latin typeface="Comic Sans MS" pitchFamily="66" charset="0"/>
              </a:rPr>
              <a:t> No, doctor. </a:t>
            </a:r>
          </a:p>
          <a:p>
            <a:r>
              <a:rPr lang="es-ES" sz="2000">
                <a:solidFill>
                  <a:schemeClr val="bg1"/>
                </a:solidFill>
                <a:latin typeface="Comic Sans MS" pitchFamily="66" charset="0"/>
              </a:rPr>
              <a:t>- ¿Bebe? </a:t>
            </a:r>
          </a:p>
          <a:p>
            <a:r>
              <a:rPr lang="es-ES" sz="2000">
                <a:solidFill>
                  <a:schemeClr val="bg1"/>
                </a:solidFill>
                <a:latin typeface="Comic Sans MS" pitchFamily="66" charset="0"/>
              </a:rPr>
              <a:t>- No, doctor.</a:t>
            </a:r>
          </a:p>
          <a:p>
            <a:pPr>
              <a:buFontTx/>
              <a:buChar char="-"/>
            </a:pPr>
            <a:r>
              <a:rPr lang="es-ES" sz="2000">
                <a:solidFill>
                  <a:schemeClr val="bg1"/>
                </a:solidFill>
                <a:latin typeface="Comic Sans MS" pitchFamily="66" charset="0"/>
              </a:rPr>
              <a:t> ¿Fuma? </a:t>
            </a:r>
          </a:p>
          <a:p>
            <a:r>
              <a:rPr lang="es-ES" sz="2000">
                <a:solidFill>
                  <a:schemeClr val="bg1"/>
                </a:solidFill>
                <a:latin typeface="Comic Sans MS" pitchFamily="66" charset="0"/>
              </a:rPr>
              <a:t>- No, Doctor.</a:t>
            </a:r>
          </a:p>
          <a:p>
            <a:r>
              <a:rPr lang="es-ES" sz="2000">
                <a:solidFill>
                  <a:schemeClr val="bg1"/>
                </a:solidFill>
                <a:latin typeface="Comic Sans MS" pitchFamily="66" charset="0"/>
              </a:rPr>
              <a:t>- ¿Hace el amor seguido con su pareja?</a:t>
            </a:r>
          </a:p>
          <a:p>
            <a:r>
              <a:rPr lang="es-ES" sz="2000">
                <a:solidFill>
                  <a:schemeClr val="bg1"/>
                </a:solidFill>
                <a:latin typeface="Comic Sans MS" pitchFamily="66" charset="0"/>
              </a:rPr>
              <a:t>- No, Doctor.</a:t>
            </a:r>
          </a:p>
          <a:p>
            <a:pPr>
              <a:buFontTx/>
              <a:buChar char="-"/>
            </a:pPr>
            <a:r>
              <a:rPr lang="es-ES" sz="2000">
                <a:solidFill>
                  <a:schemeClr val="bg1"/>
                </a:solidFill>
                <a:latin typeface="Comic Sans MS" pitchFamily="66" charset="0"/>
              </a:rPr>
              <a:t> ¿Sale con otras mujeres? </a:t>
            </a:r>
          </a:p>
          <a:p>
            <a:r>
              <a:rPr lang="es-ES" sz="2000">
                <a:solidFill>
                  <a:schemeClr val="bg1"/>
                </a:solidFill>
                <a:latin typeface="Comic Sans MS" pitchFamily="66" charset="0"/>
              </a:rPr>
              <a:t>- No Doctor.</a:t>
            </a:r>
          </a:p>
          <a:p>
            <a:pPr>
              <a:buFontTx/>
              <a:buChar char="-"/>
            </a:pPr>
            <a:r>
              <a:rPr lang="es-ES" sz="2000">
                <a:solidFill>
                  <a:schemeClr val="bg1"/>
                </a:solidFill>
                <a:latin typeface="Comic Sans MS" pitchFamily="66" charset="0"/>
              </a:rPr>
              <a:t> ¿Y para qué mierda quiere vivir 40 años más? </a:t>
            </a:r>
          </a:p>
        </p:txBody>
      </p:sp>
      <p:sp>
        <p:nvSpPr>
          <p:cNvPr id="14345" name="Rectangle 9"/>
          <p:cNvSpPr>
            <a:spLocks noChangeArrowheads="1"/>
          </p:cNvSpPr>
          <p:nvPr/>
        </p:nvSpPr>
        <p:spPr bwMode="auto">
          <a:xfrm>
            <a:off x="4932363" y="1125538"/>
            <a:ext cx="4038600" cy="1311275"/>
          </a:xfrm>
          <a:prstGeom prst="rect">
            <a:avLst/>
          </a:prstGeom>
          <a:noFill/>
          <a:ln w="9525">
            <a:noFill/>
            <a:miter lim="800000"/>
            <a:headEnd/>
            <a:tailEnd/>
          </a:ln>
          <a:effectLst/>
        </p:spPr>
        <p:txBody>
          <a:bodyPr>
            <a:spAutoFit/>
          </a:bodyPr>
          <a:lstStyle/>
          <a:p>
            <a:pPr algn="ctr"/>
            <a:r>
              <a:rPr lang="es-ES" sz="2000">
                <a:solidFill>
                  <a:schemeClr val="bg1"/>
                </a:solidFill>
                <a:latin typeface="Comic Sans MS" pitchFamily="66" charset="0"/>
              </a:rPr>
              <a:t/>
            </a:r>
            <a:br>
              <a:rPr lang="es-ES" sz="2000">
                <a:solidFill>
                  <a:schemeClr val="bg1"/>
                </a:solidFill>
                <a:latin typeface="Comic Sans MS" pitchFamily="66" charset="0"/>
              </a:rPr>
            </a:br>
            <a:r>
              <a:rPr lang="es-ES" sz="2000">
                <a:solidFill>
                  <a:schemeClr val="bg1"/>
                </a:solidFill>
                <a:latin typeface="Comic Sans MS" pitchFamily="66" charset="0"/>
              </a:rPr>
              <a:t>- "Vayamos al grano" </a:t>
            </a:r>
          </a:p>
          <a:p>
            <a:pPr algn="ctr">
              <a:buFontTx/>
              <a:buChar char="-"/>
            </a:pPr>
            <a:r>
              <a:rPr lang="es-ES" sz="2000">
                <a:solidFill>
                  <a:schemeClr val="bg1"/>
                </a:solidFill>
                <a:latin typeface="Comic Sans MS" pitchFamily="66" charset="0"/>
              </a:rPr>
              <a:t> El dermatólogo</a:t>
            </a:r>
            <a:br>
              <a:rPr lang="es-ES" sz="2000">
                <a:solidFill>
                  <a:schemeClr val="bg1"/>
                </a:solidFill>
                <a:latin typeface="Comic Sans MS" pitchFamily="66" charset="0"/>
              </a:rPr>
            </a:br>
            <a:endParaRPr lang="es-ES" sz="2000">
              <a:solidFill>
                <a:schemeClr val="bg1"/>
              </a:solidFill>
              <a:latin typeface="Comic Sans MS" pitchFamily="66" charset="0"/>
            </a:endParaRPr>
          </a:p>
        </p:txBody>
      </p:sp>
      <p:sp>
        <p:nvSpPr>
          <p:cNvPr id="14346" name="Rectangle 10"/>
          <p:cNvSpPr>
            <a:spLocks noChangeArrowheads="1"/>
          </p:cNvSpPr>
          <p:nvPr/>
        </p:nvSpPr>
        <p:spPr bwMode="auto">
          <a:xfrm>
            <a:off x="4932363" y="1989138"/>
            <a:ext cx="4038600" cy="1006475"/>
          </a:xfrm>
          <a:prstGeom prst="rect">
            <a:avLst/>
          </a:prstGeom>
          <a:noFill/>
          <a:ln w="9525">
            <a:noFill/>
            <a:miter lim="800000"/>
            <a:headEnd/>
            <a:tailEnd/>
          </a:ln>
          <a:effectLst/>
        </p:spPr>
        <p:txBody>
          <a:bodyPr>
            <a:spAutoFit/>
          </a:bodyPr>
          <a:lstStyle/>
          <a:p>
            <a:pPr algn="ctr"/>
            <a:r>
              <a:rPr lang="es-ES" sz="2000">
                <a:solidFill>
                  <a:schemeClr val="bg1"/>
                </a:solidFill>
                <a:latin typeface="Comic Sans MS" pitchFamily="66" charset="0"/>
              </a:rPr>
              <a:t/>
            </a:r>
            <a:br>
              <a:rPr lang="es-ES" sz="2000">
                <a:solidFill>
                  <a:schemeClr val="bg1"/>
                </a:solidFill>
                <a:latin typeface="Comic Sans MS" pitchFamily="66" charset="0"/>
              </a:rPr>
            </a:br>
            <a:r>
              <a:rPr lang="es-ES" sz="2000">
                <a:solidFill>
                  <a:schemeClr val="bg1"/>
                </a:solidFill>
                <a:latin typeface="Comic Sans MS" pitchFamily="66" charset="0"/>
              </a:rPr>
              <a:t>- "No a la donación de órganos!" </a:t>
            </a:r>
          </a:p>
          <a:p>
            <a:pPr algn="ctr"/>
            <a:r>
              <a:rPr lang="es-ES" sz="2000">
                <a:solidFill>
                  <a:schemeClr val="bg1"/>
                </a:solidFill>
                <a:latin typeface="Comic Sans MS" pitchFamily="66" charset="0"/>
              </a:rPr>
              <a:t>- Yamaha.</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4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4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4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34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34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3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P spid="14341" grpId="0"/>
      <p:bldP spid="14342" grpId="0"/>
      <p:bldP spid="14343" grpId="0" animBg="1"/>
      <p:bldP spid="14344" grpId="0"/>
      <p:bldP spid="14345" grpId="0"/>
      <p:bldP spid="1434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z="1800">
              <a:solidFill>
                <a:srgbClr val="000000"/>
              </a:solidFill>
              <a:latin typeface="Arial" charset="0"/>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z="1800">
              <a:solidFill>
                <a:srgbClr val="000000"/>
              </a:solidFill>
              <a:latin typeface="Arial" charset="0"/>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z="1800">
              <a:solidFill>
                <a:srgbClr val="000000"/>
              </a:solidFill>
              <a:latin typeface="Arial" charset="0"/>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z="1800">
              <a:solidFill>
                <a:srgbClr val="000000"/>
              </a:solidFill>
              <a:latin typeface="Arial" charset="0"/>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z="1800">
              <a:solidFill>
                <a:srgbClr val="000000"/>
              </a:solidFill>
              <a:latin typeface="Arial" charset="0"/>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sz="1800"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sz="1800"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sz="1800"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OS MEDICOS SON COSA SERIA">
  <a:themeElements>
    <a:clrScheme name="degalenos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galenos">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galenos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galenos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galenos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galenos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galeno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galeno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galeno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LOS MEDICOS SON COSA SERIA</Template>
  <TotalTime>0</TotalTime>
  <Words>1282</Words>
  <Application>Microsoft Office PowerPoint</Application>
  <PresentationFormat>Presentación en pantalla (4:3)</PresentationFormat>
  <Paragraphs>154</Paragraphs>
  <Slides>12</Slides>
  <Notes>11</Notes>
  <HiddenSlides>0</HiddenSlides>
  <MMClips>0</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LOS MEDICOS SON COSA SERIA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2014-10-25T13:11:57Z</dcterms:created>
  <dcterms:modified xsi:type="dcterms:W3CDTF">2014-10-25T13:12:38Z</dcterms:modified>
</cp:coreProperties>
</file>