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8" r:id="rId5"/>
    <p:sldId id="267" r:id="rId6"/>
    <p:sldId id="266" r:id="rId7"/>
    <p:sldId id="265" r:id="rId8"/>
    <p:sldId id="264" r:id="rId9"/>
    <p:sldId id="262" r:id="rId10"/>
    <p:sldId id="259" r:id="rId11"/>
    <p:sldId id="260" r:id="rId12"/>
    <p:sldId id="269" r:id="rId1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pVcND3qOs4u1hIWRKnSlw==" hashData="VyHecuscR/Ff0z78BItUoSDgk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" y="-1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56621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087840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341419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121179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16039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483552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4167357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907702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744188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742276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59459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EBF58-7F50-463D-A8E3-3CBD0E86790C}" type="datetimeFigureOut">
              <a:rPr lang="es-AR" smtClean="0"/>
              <a:pPr/>
              <a:t>10/2/2016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0DD53-D5D8-45D9-8884-8351B0FC1EC1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740459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-30254" y="0"/>
            <a:ext cx="925252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1126132" y="2780928"/>
            <a:ext cx="64908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¿Dónde está el baño?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1795" y="4005064"/>
            <a:ext cx="773949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¿Dónde está el baño?</a:t>
            </a:r>
            <a:endParaRPr lang="es-ES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3095" y="5301208"/>
            <a:ext cx="933871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8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¿Dónde está el baño?</a:t>
            </a:r>
            <a:endParaRPr lang="es-ES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52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>
        <p:sndAc>
          <p:stSnd loop="1">
            <p:snd r:embed="rId3" name="DE MIS PPS 11-MAGICO MOMENTO.wav"/>
          </p:stSnd>
        </p:sndAc>
      </p:transition>
    </mc:Choice>
    <mc:Fallback>
      <p:transition spd="slow" advTm="6000">
        <p:sndAc>
          <p:stSnd loop="1">
            <p:snd r:embed="rId2" name="DE MIS PPS 11-MAGICO MOMEN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3" name="2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3880246"/>
            <a:ext cx="3454453" cy="2813118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26260" y="222661"/>
            <a:ext cx="4330469" cy="346597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3813044"/>
            <a:ext cx="4224593" cy="2880320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22661"/>
            <a:ext cx="4224593" cy="3436002"/>
          </a:xfrm>
          <a:prstGeom prst="rect">
            <a:avLst/>
          </a:prstGeom>
          <a:ln w="5715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572" y="3890923"/>
            <a:ext cx="4301364" cy="2784607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3884753"/>
            <a:ext cx="4024833" cy="2784607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88640"/>
            <a:ext cx="4024833" cy="344876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572" y="188638"/>
            <a:ext cx="4578012" cy="344876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1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5" decel="50000">
                                          <p:stCondLst>
                                            <p:cond delay="14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91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45" decel="50000">
                                          <p:stCondLst>
                                            <p:cond delay="14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91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45" decel="50000">
                                          <p:stCondLst>
                                            <p:cond delay="14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91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45" decel="50000">
                                          <p:stCondLst>
                                            <p:cond delay="14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750"/>
                            </p:stCondLst>
                            <p:childTnLst>
                              <p:par>
                                <p:cTn id="8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1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3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5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500"/>
                            </p:stCondLst>
                            <p:childTnLst>
                              <p:par>
                                <p:cTn id="8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250"/>
                            </p:stCondLst>
                            <p:childTnLst>
                              <p:par>
                                <p:cTn id="9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5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7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9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755" y="3630934"/>
            <a:ext cx="4394029" cy="2939580"/>
          </a:xfrm>
          <a:prstGeom prst="rect">
            <a:avLst/>
          </a:prstGeom>
          <a:ln w="57150">
            <a:solidFill>
              <a:schemeClr val="accent6">
                <a:lumMod val="20000"/>
                <a:lumOff val="80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59700" y="3630934"/>
            <a:ext cx="4045293" cy="2939580"/>
          </a:xfrm>
          <a:prstGeom prst="rect">
            <a:avLst/>
          </a:prstGeom>
          <a:ln w="57150">
            <a:solidFill>
              <a:schemeClr val="accent6">
                <a:lumMod val="20000"/>
                <a:lumOff val="80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8784" y="314593"/>
            <a:ext cx="4416210" cy="3086249"/>
          </a:xfrm>
          <a:prstGeom prst="rect">
            <a:avLst/>
          </a:prstGeom>
          <a:ln w="57150">
            <a:solidFill>
              <a:schemeClr val="accent6">
                <a:lumMod val="20000"/>
                <a:lumOff val="80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314594"/>
            <a:ext cx="4247132" cy="3086249"/>
          </a:xfrm>
          <a:prstGeom prst="rect">
            <a:avLst/>
          </a:prstGeom>
          <a:ln w="57150">
            <a:solidFill>
              <a:schemeClr val="accent6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39675"/>
            <a:ext cx="4612657" cy="3793381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9272" y="4221087"/>
            <a:ext cx="5166828" cy="2475779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139675"/>
            <a:ext cx="4063175" cy="3793380"/>
          </a:xfrm>
          <a:prstGeom prst="rect">
            <a:avLst/>
          </a:prstGeo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"/>
    </mc:Choice>
    <mc:Fallback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25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8419" y="188640"/>
            <a:ext cx="4247663" cy="3749466"/>
          </a:xfrm>
          <a:prstGeom prst="rect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8419" y="4287304"/>
            <a:ext cx="4247663" cy="2350374"/>
          </a:xfrm>
          <a:prstGeom prst="rect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177" y="188640"/>
            <a:ext cx="4463650" cy="3749466"/>
          </a:xfrm>
          <a:prstGeom prst="rect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176" y="4287304"/>
            <a:ext cx="4406891" cy="2350373"/>
          </a:xfrm>
          <a:prstGeom prst="rect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9000"/>
    </mc:Choice>
    <mc:Fallback>
      <p:transition spd="slow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7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25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1439" y="1628800"/>
            <a:ext cx="4607309" cy="2192149"/>
          </a:xfrm>
          <a:prstGeom prst="rect">
            <a:avLst/>
          </a:prstGeom>
          <a:ln w="57150">
            <a:solidFill>
              <a:schemeClr val="bg2"/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1" y="3429000"/>
            <a:ext cx="4104456" cy="2328652"/>
          </a:xfrm>
          <a:prstGeom prst="rect">
            <a:avLst/>
          </a:prstGeom>
          <a:ln w="57150">
            <a:solidFill>
              <a:schemeClr val="bg2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1439" y="5098413"/>
            <a:ext cx="4607309" cy="1600652"/>
          </a:xfrm>
          <a:prstGeom prst="rect">
            <a:avLst/>
          </a:prstGeom>
          <a:ln w="57150">
            <a:solidFill>
              <a:schemeClr val="bg2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1" y="116632"/>
            <a:ext cx="4104456" cy="1783903"/>
          </a:xfrm>
          <a:prstGeom prst="rect">
            <a:avLst/>
          </a:prstGeom>
          <a:ln w="57150"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3000"/>
    </mc:Choice>
    <mc:Fallback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83915" y="221557"/>
            <a:ext cx="5884689" cy="6414885"/>
          </a:xfrm>
          <a:prstGeom prst="rect">
            <a:avLst/>
          </a:prstGeom>
          <a:ln w="5715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96652"/>
            <a:ext cx="8496944" cy="626469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75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25252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513007" y="2967335"/>
            <a:ext cx="811799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¿Lo encontraste?</a:t>
            </a:r>
            <a:endParaRPr lang="es-ES" sz="8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4725144"/>
            <a:ext cx="1572592" cy="132978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419872" y="508518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Cariñosamente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xmlns="" val="241451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39</Words>
  <Application>Microsoft Office PowerPoint</Application>
  <PresentationFormat>Presentación en pantalla (4:3)</PresentationFormat>
  <Paragraphs>7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Vicky</dc:creator>
  <cp:lastModifiedBy>Margarita</cp:lastModifiedBy>
  <cp:revision>15</cp:revision>
  <dcterms:created xsi:type="dcterms:W3CDTF">2016-02-10T14:09:00Z</dcterms:created>
  <dcterms:modified xsi:type="dcterms:W3CDTF">2016-02-10T22:55:26Z</dcterms:modified>
</cp:coreProperties>
</file>