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4" r:id="rId2"/>
  </p:sldMasterIdLst>
  <p:notesMasterIdLst>
    <p:notesMasterId r:id="rId1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/GNiwCXC8o+nmWjSeuXhw" hashData="NsVLBdJv7L0kNfOlkvkphnKtA5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2355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5C65D0AD-D765-42BB-BC3F-E093EB7BF4F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FFE786A-9D5E-4FA0-A86E-412B2823A879}" type="slidenum">
              <a:rPr lang="es-ES"/>
              <a:pPr/>
              <a:t>1</a:t>
            </a:fld>
            <a:endParaRPr lang="es-ES"/>
          </a:p>
        </p:txBody>
      </p:sp>
      <p:sp>
        <p:nvSpPr>
          <p:cNvPr id="245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B3D71C-0828-4DD7-A32F-C0A582A1F22A}" type="slidenum">
              <a:rPr lang="es-ES"/>
              <a:pPr/>
              <a:t>2</a:t>
            </a:fld>
            <a:endParaRPr lang="es-ES"/>
          </a:p>
        </p:txBody>
      </p:sp>
      <p:sp>
        <p:nvSpPr>
          <p:cNvPr id="25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04D2E-3F02-439E-B9FB-23D9E84D172D}" type="slidenum">
              <a:rPr lang="es-ES"/>
              <a:pPr/>
              <a:t>3</a:t>
            </a:fld>
            <a:endParaRPr lang="es-ES"/>
          </a:p>
        </p:txBody>
      </p:sp>
      <p:sp>
        <p:nvSpPr>
          <p:cNvPr id="26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F4F0F9-02AB-4CE6-8A71-CB5D8F6138B0}" type="slidenum">
              <a:rPr lang="es-ES"/>
              <a:pPr/>
              <a:t>4</a:t>
            </a:fld>
            <a:endParaRPr lang="es-ES"/>
          </a:p>
        </p:txBody>
      </p:sp>
      <p:sp>
        <p:nvSpPr>
          <p:cNvPr id="27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18089B-125B-429B-842C-ACA4C47532BC}" type="slidenum">
              <a:rPr lang="es-ES"/>
              <a:pPr/>
              <a:t>5</a:t>
            </a:fld>
            <a:endParaRPr lang="es-ES"/>
          </a:p>
        </p:txBody>
      </p:sp>
      <p:sp>
        <p:nvSpPr>
          <p:cNvPr id="286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D0B739C-4B60-4C90-B16C-2733B66246CC}" type="slidenum">
              <a:rPr lang="es-ES"/>
              <a:pPr/>
              <a:t>6</a:t>
            </a:fld>
            <a:endParaRPr lang="es-ES"/>
          </a:p>
        </p:txBody>
      </p:sp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D4C75A-3BDD-4D8F-AB61-06D507BC40E3}" type="slidenum">
              <a:rPr lang="es-ES"/>
              <a:pPr/>
              <a:t>7</a:t>
            </a:fld>
            <a:endParaRPr lang="es-ES"/>
          </a:p>
        </p:txBody>
      </p:sp>
      <p:sp>
        <p:nvSpPr>
          <p:cNvPr id="30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351C7D5-A4C3-4947-B97E-76581E3D6089}" type="slidenum">
              <a:rPr lang="es-ES"/>
              <a:pPr/>
              <a:t>8</a:t>
            </a:fld>
            <a:endParaRPr lang="es-ES"/>
          </a:p>
        </p:txBody>
      </p:sp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A636B3-0004-4D21-9752-6A5D16EDBD15}" type="slidenum">
              <a:rPr lang="es-ES"/>
              <a:pPr/>
              <a:t>9</a:t>
            </a:fld>
            <a:endParaRPr lang="es-ES"/>
          </a:p>
        </p:txBody>
      </p:sp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5123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5124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5125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5126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27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5128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5129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5130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5131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5132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33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34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35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36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37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38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39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40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41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42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43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44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45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46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47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5148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5149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5150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51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52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5153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5154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5155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5156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5157" name="Rectangle 37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158" name="Rectangle 3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159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5160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5161" name="Rectangle 4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4440033-1282-4CC4-BA4E-7AA78C9210C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9951F9-EAAD-4189-9845-93E1C72EF8A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2B6ABD-E8AA-4CAD-A1E2-9805AAACE8C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349625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59225" y="1600200"/>
            <a:ext cx="3349625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9857B3-CBB8-46CE-89CC-D051CEE20C4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75043D-1366-4794-BF20-8FC6DA5D0AF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6C7BA0-6477-49BC-89AC-B5ABDF127ED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84E1A-D7E9-41BA-9A9F-D65F45D5A7F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5A774-FBFF-4045-9D49-30EA9D5ADFD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469A9C-F597-43AF-87D6-96006314FE4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FFFB6A-AD5E-4D6C-B09D-070DBD800BE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A108EE-A59C-4E94-B2D1-30C4F720274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3349625" cy="45307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3959225" y="1600200"/>
            <a:ext cx="3349625" cy="45307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78563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7856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78563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6B15F605-94E4-4B9E-B69B-00CBC8A6E69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ítulo, imágenes prediseñada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imágenes prediseñadas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3349625" cy="4530725"/>
          </a:xfrm>
        </p:spPr>
        <p:txBody>
          <a:bodyPr/>
          <a:lstStyle/>
          <a:p>
            <a:r>
              <a:rPr lang="es-ES" smtClean="0"/>
              <a:t>Haga clic en el icono para agregar una imagen prediseñada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959225" y="1600200"/>
            <a:ext cx="3349625" cy="45307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78563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7856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78563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0E5A805-C067-4CF5-8FFC-D448C52B96B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ítulo, objeto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349625" cy="45307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959225" y="1600200"/>
            <a:ext cx="3349625" cy="45307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78563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7856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78563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83A57067-FE1A-4B3D-A08F-B68094EEF49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checker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523C4D-85AC-428D-B5A6-F8F4AFA949A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4099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100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101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102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03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104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105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106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107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108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09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10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11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12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13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14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15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16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17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18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19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20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21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22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23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124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125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126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27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28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129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130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4131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132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4133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4134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685165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135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4136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es-ES"/>
          </a:p>
        </p:txBody>
      </p:sp>
      <p:sp>
        <p:nvSpPr>
          <p:cNvPr id="4137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77B1570-EBF7-4E75-AC9A-F6E8ABD1D1E1}" type="slidenum">
              <a:rPr lang="es-ES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</p:sldLayoutIdLst>
  <p:transition spd="slow">
    <p:checker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BF9C1D1-AB15-4953-A269-1FD173A5C3C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5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773238"/>
            <a:ext cx="7772400" cy="1736725"/>
          </a:xfrm>
        </p:spPr>
        <p:txBody>
          <a:bodyPr/>
          <a:lstStyle/>
          <a:p>
            <a:r>
              <a:rPr lang="es-ES_tradnl"/>
              <a:t>LOS ABOGADOS EN EL MUNDO</a:t>
            </a:r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3860800"/>
            <a:ext cx="6400800" cy="1752600"/>
          </a:xfrm>
        </p:spPr>
        <p:txBody>
          <a:bodyPr/>
          <a:lstStyle/>
          <a:p>
            <a:r>
              <a:rPr lang="es-ES_tradnl"/>
              <a:t>CONSIDERACIONES JUSFILOSOFICAS</a:t>
            </a:r>
            <a:endParaRPr lang="es-ES"/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s-ES" sz="2400"/>
              <a:t>Va un abogado con su hijo a su hacienda ganadera. </a:t>
            </a:r>
          </a:p>
          <a:p>
            <a:r>
              <a:rPr lang="es-ES" sz="2400"/>
              <a:t>El hijo le pregunta al abogado:</a:t>
            </a:r>
            <a:br>
              <a:rPr lang="es-ES" sz="2400"/>
            </a:br>
            <a:r>
              <a:rPr lang="es-ES" sz="2400"/>
              <a:t>- Papá, papá, todo lo que veo a mi alrededor es ganado.</a:t>
            </a:r>
            <a:br>
              <a:rPr lang="es-ES" sz="2400"/>
            </a:br>
            <a:endParaRPr lang="es-ES" sz="2400"/>
          </a:p>
          <a:p>
            <a:r>
              <a:rPr lang="es-ES" sz="2400"/>
              <a:t>-¡No hijo, es robado! </a:t>
            </a:r>
          </a:p>
        </p:txBody>
      </p:sp>
      <p:pic>
        <p:nvPicPr>
          <p:cNvPr id="6148" name="Picture 4" descr="MCj01559250000[1]"/>
          <p:cNvPicPr>
            <a:picLocks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729163" y="2205038"/>
            <a:ext cx="4414837" cy="3416300"/>
          </a:xfrm>
          <a:noFill/>
          <a:ln/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row"/>
          <p:cNvPicPr>
            <a:picLocks noChangeAspect="1" noChangeArrowheads="1"/>
          </p:cNvPicPr>
          <p:nvPr>
            <p:ph type="clipArt"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84213" y="1412875"/>
            <a:ext cx="3586162" cy="4681538"/>
          </a:xfrm>
          <a:noFill/>
          <a:ln/>
        </p:spPr>
      </p:pic>
      <p:sp>
        <p:nvSpPr>
          <p:cNvPr id="7171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427538" y="836613"/>
            <a:ext cx="4716462" cy="36004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s-ES" sz="2800"/>
              <a:t>¿En qué se diferencia un abogado de un cuervo?</a:t>
            </a:r>
            <a:br>
              <a:rPr lang="es-ES" sz="2800"/>
            </a:br>
            <a:endParaRPr lang="es-ES" sz="2800"/>
          </a:p>
          <a:p>
            <a:pPr>
              <a:lnSpc>
                <a:spcPct val="90000"/>
              </a:lnSpc>
            </a:pPr>
            <a:r>
              <a:rPr lang="es-ES" sz="2800"/>
              <a:t>En que uno es rapaz, ladrón y traicionero, y si puede te saca los ojos,</a:t>
            </a:r>
          </a:p>
          <a:p>
            <a:pPr>
              <a:lnSpc>
                <a:spcPct val="90000"/>
              </a:lnSpc>
            </a:pPr>
            <a:r>
              <a:rPr lang="es-ES" sz="2800"/>
              <a:t>… y el otro es un inocente pajarito negro. 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5051425" cy="4530725"/>
          </a:xfrm>
        </p:spPr>
        <p:txBody>
          <a:bodyPr/>
          <a:lstStyle/>
          <a:p>
            <a:r>
              <a:rPr lang="es-ES" sz="2800"/>
              <a:t>Un campesino pasa frente a una lápida que dice: Aquí yace un abogado, un hombre honrado, un hombre íntegro. </a:t>
            </a:r>
          </a:p>
          <a:p>
            <a:r>
              <a:rPr lang="es-ES" sz="2800"/>
              <a:t>El campesino se persigna y dice asustado:</a:t>
            </a:r>
            <a:br>
              <a:rPr lang="es-ES" sz="2800"/>
            </a:br>
            <a:r>
              <a:rPr lang="es-ES" sz="2800"/>
              <a:t>¡Vírgen Santísima, enterraron a tres hombres en la misma fosa!</a:t>
            </a:r>
          </a:p>
        </p:txBody>
      </p:sp>
      <p:pic>
        <p:nvPicPr>
          <p:cNvPr id="11268" name="Picture 4" descr="MCj02165760000[1]"/>
          <p:cNvPicPr>
            <a:picLocks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272088" y="2420938"/>
            <a:ext cx="3871912" cy="2992437"/>
          </a:xfrm>
          <a:noFill/>
          <a:ln/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es-ES" sz="2400"/>
              <a:t>Durante el juicio le pregunta el juez al acusado:</a:t>
            </a:r>
            <a:br>
              <a:rPr lang="es-ES" sz="2400"/>
            </a:br>
            <a:r>
              <a:rPr lang="es-ES" sz="2400"/>
              <a:t>- ¿Y cómo se las arregló usted para abrir la caja fuerte en sólo 15 minutos?</a:t>
            </a:r>
            <a:br>
              <a:rPr lang="es-ES" sz="2400"/>
            </a:br>
            <a:endParaRPr lang="es-ES" sz="2400"/>
          </a:p>
          <a:p>
            <a:r>
              <a:rPr lang="es-ES" sz="2400"/>
              <a:t>- Señor Juez, yo no doy clases gratis. </a:t>
            </a:r>
          </a:p>
        </p:txBody>
      </p:sp>
      <p:pic>
        <p:nvPicPr>
          <p:cNvPr id="13326" name="Picture 14" descr="MCj02874360000[1]"/>
          <p:cNvPicPr>
            <a:picLocks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154488" y="2676525"/>
            <a:ext cx="4989512" cy="4010025"/>
          </a:xfrm>
          <a:noFill/>
          <a:ln/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572000" y="1628775"/>
            <a:ext cx="4213225" cy="4530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2400"/>
              <a:t>Pregunta el juez al acusado:</a:t>
            </a:r>
            <a:br>
              <a:rPr lang="es-ES" sz="2400"/>
            </a:br>
            <a:endParaRPr lang="es-ES" sz="2400"/>
          </a:p>
          <a:p>
            <a:pPr>
              <a:lnSpc>
                <a:spcPct val="80000"/>
              </a:lnSpc>
            </a:pPr>
            <a:r>
              <a:rPr lang="es-ES" sz="2400"/>
              <a:t>- ¿Así que robó las barras de pan porque tenía hambre?</a:t>
            </a:r>
            <a:br>
              <a:rPr lang="es-ES" sz="2400"/>
            </a:br>
            <a:r>
              <a:rPr lang="es-ES" sz="2400"/>
              <a:t>- Sí señor juez.</a:t>
            </a:r>
            <a:br>
              <a:rPr lang="es-ES" sz="2400"/>
            </a:br>
            <a:endParaRPr lang="es-ES" sz="2400"/>
          </a:p>
          <a:p>
            <a:pPr>
              <a:lnSpc>
                <a:spcPct val="80000"/>
              </a:lnSpc>
            </a:pPr>
            <a:r>
              <a:rPr lang="es-ES" sz="2400"/>
              <a:t>- ¿Y por qué además se llevó el dinero que había en la caja?</a:t>
            </a:r>
            <a:br>
              <a:rPr lang="es-ES" sz="2400"/>
            </a:br>
            <a:endParaRPr lang="es-ES" sz="2400"/>
          </a:p>
          <a:p>
            <a:pPr>
              <a:lnSpc>
                <a:spcPct val="80000"/>
              </a:lnSpc>
            </a:pPr>
            <a:r>
              <a:rPr lang="es-ES" sz="2400"/>
              <a:t>- Porque no sólo de pan vive el hombre. </a:t>
            </a:r>
          </a:p>
        </p:txBody>
      </p:sp>
      <p:pic>
        <p:nvPicPr>
          <p:cNvPr id="15366" name="Picture 6" descr="MCPE03479_0000[1]"/>
          <p:cNvPicPr>
            <a:picLocks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57200" y="2381250"/>
            <a:ext cx="3349625" cy="2968625"/>
          </a:xfrm>
          <a:noFill/>
          <a:ln/>
        </p:spPr>
      </p:pic>
    </p:spTree>
  </p:cSld>
  <p:clrMapOvr>
    <a:masterClrMapping/>
  </p:clrMapOvr>
  <p:transition spd="slow">
    <p:check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3754438" cy="4530725"/>
          </a:xfrm>
        </p:spPr>
        <p:txBody>
          <a:bodyPr/>
          <a:lstStyle/>
          <a:p>
            <a:r>
              <a:rPr lang="es-ES" sz="2800"/>
              <a:t>Se encuentran dos abogados y uno le dice al otro: </a:t>
            </a:r>
          </a:p>
          <a:p>
            <a:r>
              <a:rPr lang="es-ES" sz="2800"/>
              <a:t/>
            </a:r>
            <a:br>
              <a:rPr lang="es-ES" sz="2800"/>
            </a:br>
            <a:r>
              <a:rPr lang="es-ES" sz="2800"/>
              <a:t>¿Vamos a tomar algo?</a:t>
            </a:r>
            <a:br>
              <a:rPr lang="es-ES" sz="2800"/>
            </a:br>
            <a:endParaRPr lang="es-ES" sz="2800"/>
          </a:p>
          <a:p>
            <a:r>
              <a:rPr lang="es-ES" sz="2800"/>
              <a:t>-Bueno, ¿De quién? </a:t>
            </a:r>
          </a:p>
        </p:txBody>
      </p:sp>
      <p:pic>
        <p:nvPicPr>
          <p:cNvPr id="17412" name="Picture 4" descr="MCj02874400000[1]"/>
          <p:cNvPicPr>
            <a:picLocks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140200" y="1989138"/>
            <a:ext cx="4672013" cy="3444875"/>
          </a:xfrm>
          <a:noFill/>
          <a:ln/>
        </p:spPr>
      </p:pic>
    </p:spTree>
  </p:cSld>
  <p:clrMapOvr>
    <a:masterClrMapping/>
  </p:clrMapOvr>
  <p:transition spd="slow">
    <p:check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 sz="2400"/>
              <a:t>En una cátedra de la carrera de Derecho le dice el profesor a los estudiantes:</a:t>
            </a:r>
            <a:br>
              <a:rPr lang="es-ES" sz="2400"/>
            </a:br>
            <a:endParaRPr lang="es-ES" sz="2400"/>
          </a:p>
          <a:p>
            <a:pPr>
              <a:lnSpc>
                <a:spcPct val="90000"/>
              </a:lnSpc>
            </a:pPr>
            <a:r>
              <a:rPr lang="es-ES" sz="2400"/>
              <a:t>“ Hijos míos, recuerden que cuando sean abogados, los casos a veces se ganan y a veces se pierden, pero siempre se cobran.” </a:t>
            </a:r>
          </a:p>
        </p:txBody>
      </p:sp>
      <p:pic>
        <p:nvPicPr>
          <p:cNvPr id="19464" name="Picture 8" descr="MCj02316410000[1]"/>
          <p:cNvPicPr>
            <a:picLocks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3635375" y="2376488"/>
            <a:ext cx="5508625" cy="4105275"/>
          </a:xfrm>
          <a:noFill/>
          <a:ln/>
        </p:spPr>
      </p:pic>
    </p:spTree>
  </p:cSld>
  <p:clrMapOvr>
    <a:masterClrMapping/>
  </p:clrMapOvr>
  <p:transition spd="slow">
    <p:check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114800" cy="4637088"/>
          </a:xfrm>
        </p:spPr>
        <p:txBody>
          <a:bodyPr/>
          <a:lstStyle/>
          <a:p>
            <a:r>
              <a:rPr lang="es-ES" sz="2400"/>
              <a:t>Un abogado tomaba el sol en un parque, cuando se le acerca una señora y le pregunta: </a:t>
            </a:r>
            <a:br>
              <a:rPr lang="es-ES" sz="2400"/>
            </a:br>
            <a:r>
              <a:rPr lang="es-ES" sz="2400"/>
              <a:t>- ¿Qué hace? </a:t>
            </a:r>
            <a:br>
              <a:rPr lang="es-ES" sz="2400"/>
            </a:br>
            <a:endParaRPr lang="es-ES" sz="2400"/>
          </a:p>
          <a:p>
            <a:r>
              <a:rPr lang="es-ES" sz="2400"/>
              <a:t>- Aquí robándole unos rayitos al sol. </a:t>
            </a:r>
            <a:br>
              <a:rPr lang="es-ES" sz="2400"/>
            </a:br>
            <a:endParaRPr lang="es-ES" sz="2400"/>
          </a:p>
          <a:p>
            <a:r>
              <a:rPr lang="es-ES" sz="2400"/>
              <a:t>- Usted, abogado, siempre trabajando a toda hora, ¿No? </a:t>
            </a:r>
          </a:p>
        </p:txBody>
      </p:sp>
      <p:pic>
        <p:nvPicPr>
          <p:cNvPr id="21508" name="Picture 4" descr="MCPE00542_0000[1]"/>
          <p:cNvPicPr>
            <a:picLocks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532313" y="1268413"/>
            <a:ext cx="4611687" cy="4689475"/>
          </a:xfrm>
          <a:noFill/>
          <a:ln/>
        </p:spPr>
      </p:pic>
    </p:spTree>
  </p:cSld>
  <p:clrMapOvr>
    <a:masterClrMapping/>
  </p:clrMapOvr>
  <p:transition spd="slow">
    <p:check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S ABOGADOS EN EL MUNDO">
  <a:themeElements>
    <a:clrScheme name="Los-Abogados-del-Mundo-Diapositivas 3">
      <a:dk1>
        <a:srgbClr val="003300"/>
      </a:dk1>
      <a:lt1>
        <a:srgbClr val="FFFFFF"/>
      </a:lt1>
      <a:dk2>
        <a:srgbClr val="4D6A2A"/>
      </a:dk2>
      <a:lt2>
        <a:srgbClr val="CCFF99"/>
      </a:lt2>
      <a:accent1>
        <a:srgbClr val="2EB62E"/>
      </a:accent1>
      <a:accent2>
        <a:srgbClr val="527C3A"/>
      </a:accent2>
      <a:accent3>
        <a:srgbClr val="B2B9AC"/>
      </a:accent3>
      <a:accent4>
        <a:srgbClr val="DADADA"/>
      </a:accent4>
      <a:accent5>
        <a:srgbClr val="ADD7AD"/>
      </a:accent5>
      <a:accent6>
        <a:srgbClr val="497034"/>
      </a:accent6>
      <a:hlink>
        <a:srgbClr val="DDD800"/>
      </a:hlink>
      <a:folHlink>
        <a:srgbClr val="009999"/>
      </a:folHlink>
    </a:clrScheme>
    <a:fontScheme name="Los-Abogados-del-Mundo-Diapositivas">
      <a:majorFont>
        <a:latin typeface="Arial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os-Abogados-del-Mundo-Diapositivas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s-Abogados-del-Mundo-Diapositivas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s-Abogados-del-Mundo-Diapositivas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s-Abogados-del-Mundo-Diapositivas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s-Abogados-del-Mundo-Diapositivas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s-Abogados-del-Mundo-Diapositivas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s-Abogados-del-Mundo-Diapositivas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os-Abogados-del-Mundo-Diapositivas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os-Abogados-del-Mundo-Diapositivas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LOS ABOGADOS EN EL MUNDO</Template>
  <TotalTime>1</TotalTime>
  <Words>198</Words>
  <Application>Microsoft PowerPoint</Application>
  <PresentationFormat>Presentación en pantalla (4:3)</PresentationFormat>
  <Paragraphs>61</Paragraphs>
  <Slides>10</Slides>
  <Notes>9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5" baseType="lpstr">
      <vt:lpstr>Arial</vt:lpstr>
      <vt:lpstr>Tahoma</vt:lpstr>
      <vt:lpstr>Wingdings</vt:lpstr>
      <vt:lpstr>LOS ABOGADOS EN EL MUNDO</vt:lpstr>
      <vt:lpstr>Diseño predeterminado</vt:lpstr>
      <vt:lpstr>LOS ABOGADOS EN EL MUNDO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ABOGADOS EN EL MUNDO</dc:title>
  <dc:creator>JOSE LUIS</dc:creator>
  <cp:lastModifiedBy>JOSE LUIS</cp:lastModifiedBy>
  <cp:revision>1</cp:revision>
  <dcterms:created xsi:type="dcterms:W3CDTF">2014-03-03T21:24:54Z</dcterms:created>
  <dcterms:modified xsi:type="dcterms:W3CDTF">2014-03-03T21:26:18Z</dcterms:modified>
</cp:coreProperties>
</file>