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185" r:id="rId2"/>
    <p:sldMasterId id="2147484187" r:id="rId3"/>
  </p:sldMasterIdLst>
  <p:notesMasterIdLst>
    <p:notesMasterId r:id="rId21"/>
  </p:notesMasterIdLst>
  <p:sldIdLst>
    <p:sldId id="257" r:id="rId4"/>
    <p:sldId id="258" r:id="rId5"/>
    <p:sldId id="263" r:id="rId6"/>
    <p:sldId id="275" r:id="rId7"/>
    <p:sldId id="259" r:id="rId8"/>
    <p:sldId id="266" r:id="rId9"/>
    <p:sldId id="260" r:id="rId10"/>
    <p:sldId id="271" r:id="rId11"/>
    <p:sldId id="269" r:id="rId12"/>
    <p:sldId id="270" r:id="rId13"/>
    <p:sldId id="262" r:id="rId14"/>
    <p:sldId id="268" r:id="rId15"/>
    <p:sldId id="265" r:id="rId16"/>
    <p:sldId id="276" r:id="rId17"/>
    <p:sldId id="273" r:id="rId18"/>
    <p:sldId id="272" r:id="rId19"/>
    <p:sldId id="277" r:id="rId2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7qQdPmmmL0zljc6AuaQq6A" hashData="ulbtnZgPIZLWfdrV9RcUK8CIR6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080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8" d="100"/>
        <a:sy n="7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50FCDD-075A-437E-8551-63FF8FD31E6A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E5C9D1-F48A-4D00-9E50-3CC01DA3D5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E0F01A8-7C77-4ECD-BD96-92A25386D7D7}" type="slidenum">
              <a:rPr lang="es-E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08578FE-A773-44AE-AFDE-7FD21F382D24}" type="slidenum">
              <a:rPr lang="es-ES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C2A622B-3C54-45EB-B0CE-E8672976705B}" type="slidenum">
              <a:rPr lang="es-ES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4009D-0F9D-48DE-B356-1B68FD579E3F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8DDF5-99E7-49B0-B47F-9E26C53211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B160D-F24B-4B76-A8DB-BA2DE5608418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827B5-A54E-4B1A-948F-CB246D3E2B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96D4-241B-440A-BB21-0579160BF2AA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583D9-18B5-4CDA-899C-D36203BF41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8F064-A39D-4CB3-A457-4200CBB856EF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7BAE5-233A-414D-A9BC-77335C9C63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88F3A-8C99-4A3C-9450-AC1B6DF50A62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39EAA-EA05-45EA-928A-87782BF47B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4B2C7-3992-4676-9C0E-1A4E0B2CD470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200CB-E11E-4BDD-B50A-607B7ECE0E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8BEE0-283E-41FC-8A1C-7BE8208A80C3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14EC9-1F40-4857-A781-6EA6624D89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216E2-4F6B-4D9C-9ABC-7DEBCE71A08A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D9E22-C7A6-4827-898F-DCBCAAC4D7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39D5B-6C41-4B6A-A260-807F1CA231F4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20369-81CE-4EB0-AB42-8C292773F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60C1C-B562-4D9E-9402-0E4B1B06BC9F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7C03F-B549-4912-A5E7-632CCE767B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F3871-2B5D-41AF-8E59-741AB38886D3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CBF6D-5693-491B-A54C-CC9C3B4354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B2FAEA-BAB4-4983-BA13-52178D06A2F1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37059E-5F27-4113-B634-A1F42007E0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E2A1D1-628A-40DF-A772-51DEF96AE41D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8148B0-9C69-482F-B8BF-670C89C782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84" r:id="rId1"/>
    <p:sldLayoutId id="2147484183" r:id="rId2"/>
    <p:sldLayoutId id="2147484182" r:id="rId3"/>
    <p:sldLayoutId id="2147484181" r:id="rId4"/>
    <p:sldLayoutId id="2147484180" r:id="rId5"/>
    <p:sldLayoutId id="2147484179" r:id="rId6"/>
    <p:sldLayoutId id="2147484178" r:id="rId7"/>
    <p:sldLayoutId id="2147484177" r:id="rId8"/>
    <p:sldLayoutId id="2147484176" r:id="rId9"/>
    <p:sldLayoutId id="2147484175" r:id="rId10"/>
    <p:sldLayoutId id="2147484174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921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" name="1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EC491A1-F890-484E-BE3F-CC09A0C078C2}" type="datetimeFigureOut">
              <a:rPr lang="es-ES"/>
              <a:pPr>
                <a:defRPr/>
              </a:pPr>
              <a:t>26/09/2015</a:t>
            </a:fld>
            <a:endParaRPr lang="es-ES"/>
          </a:p>
        </p:txBody>
      </p:sp>
      <p:sp>
        <p:nvSpPr>
          <p:cNvPr id="8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base">
              <a:spcBef>
                <a:spcPct val="0"/>
              </a:spcBef>
              <a:spcAft>
                <a:spcPct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3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base">
              <a:spcBef>
                <a:spcPct val="0"/>
              </a:spcBef>
              <a:spcAft>
                <a:spcPct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7ABD966-A902-4409-B0AF-7A1FE79DB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86" r:id="rId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2 CuadroTexto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1335088"/>
            <a:ext cx="7970865" cy="811212"/>
          </a:xfrm>
          <a:prstGeom prst="rect">
            <a:avLst/>
          </a:prstGeom>
          <a:noFill/>
        </p:spPr>
      </p:pic>
      <p:pic>
        <p:nvPicPr>
          <p:cNvPr id="5" name="4 Imagen" descr="espectacular naturaleza.definitivo.jpg"/>
          <p:cNvPicPr>
            <a:picLocks noGrp="1"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5857892"/>
            <a:ext cx="1517650" cy="6715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 loop="1">
        <p:snd r:embed="rId3" name="PALOMITAS DE MAIZ   TECNO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Diapositiva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0900" y="420688"/>
            <a:ext cx="4756150" cy="5834062"/>
          </a:xfrm>
          <a:prstGeom prst="rect">
            <a:avLst/>
          </a:prstGeom>
          <a:noFill/>
        </p:spPr>
      </p:pic>
      <p:grpSp>
        <p:nvGrpSpPr>
          <p:cNvPr id="5" name="4 Rectángulo"/>
          <p:cNvGrpSpPr>
            <a:grpSpLocks/>
          </p:cNvGrpSpPr>
          <p:nvPr/>
        </p:nvGrpSpPr>
        <p:grpSpPr bwMode="auto">
          <a:xfrm>
            <a:off x="0" y="0"/>
            <a:ext cx="9217026" cy="7358064"/>
            <a:chOff x="0" y="-315"/>
            <a:chExt cx="5806" cy="4635"/>
          </a:xfrm>
        </p:grpSpPr>
        <p:pic>
          <p:nvPicPr>
            <p:cNvPr id="15365" name="4 Rectángulo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-315"/>
              <a:ext cx="5806" cy="4366"/>
            </a:xfrm>
            <a:prstGeom prst="rect">
              <a:avLst/>
            </a:prstGeom>
            <a:noFill/>
          </p:spPr>
        </p:pic>
        <p:sp>
          <p:nvSpPr>
            <p:cNvPr id="15366" name="Text Box 6"/>
            <p:cNvSpPr txBox="1">
              <a:spLocks noChangeArrowheads="1"/>
            </p:cNvSpPr>
            <p:nvPr/>
          </p:nvSpPr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s-E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8" name="7 Rectángulo"/>
          <p:cNvGrpSpPr>
            <a:grpSpLocks/>
          </p:cNvGrpSpPr>
          <p:nvPr/>
        </p:nvGrpSpPr>
        <p:grpSpPr bwMode="auto">
          <a:xfrm>
            <a:off x="0" y="0"/>
            <a:ext cx="9253538" cy="7680325"/>
            <a:chOff x="-69" y="-518"/>
            <a:chExt cx="5829" cy="4838"/>
          </a:xfrm>
        </p:grpSpPr>
        <p:pic>
          <p:nvPicPr>
            <p:cNvPr id="15368" name="7 Rectángulo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69" y="-518"/>
              <a:ext cx="5806" cy="4366"/>
            </a:xfrm>
            <a:prstGeom prst="rect">
              <a:avLst/>
            </a:prstGeom>
            <a:noFill/>
          </p:spPr>
        </p:pic>
        <p:sp>
          <p:nvSpPr>
            <p:cNvPr id="15369" name="Text Box 9"/>
            <p:cNvSpPr txBox="1">
              <a:spLocks noChangeArrowheads="1"/>
            </p:cNvSpPr>
            <p:nvPr/>
          </p:nvSpPr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s-E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6950" y="2298700"/>
            <a:ext cx="4597400" cy="28162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Diapositiva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2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8475" y="804863"/>
            <a:ext cx="5589588" cy="4876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2 Rectángulo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76463" y="1255713"/>
            <a:ext cx="4784725" cy="43465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9100" y="1139825"/>
            <a:ext cx="5967413" cy="45958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9663" y="420688"/>
            <a:ext cx="6900862" cy="6089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15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175" y="7461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1 Rectángulo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30438" y="2560638"/>
            <a:ext cx="5475287" cy="18891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3 Imagen" descr="Diapositiva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07951" y="-33338"/>
            <a:ext cx="9378983" cy="703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5550" y="2066925"/>
            <a:ext cx="6699250" cy="2870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14.JPG"/>
          <p:cNvPicPr>
            <a:picLocks noGrp="1" noChangeAspect="1"/>
          </p:cNvPicPr>
          <p:nvPr isPhoto="1"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63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95475" y="2206625"/>
            <a:ext cx="5413375" cy="31511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0275" y="2176463"/>
            <a:ext cx="4737100" cy="27495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12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5713" y="1206500"/>
            <a:ext cx="6692900" cy="43830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Imagen" descr="llegaremos a est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9950" y="1706563"/>
            <a:ext cx="4864100" cy="3987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0113" y="1420813"/>
            <a:ext cx="4730750" cy="4321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6175" y="1700213"/>
            <a:ext cx="6931025" cy="38163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CuadroText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9163" y="2041525"/>
            <a:ext cx="4681537" cy="2682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legaremos_a_es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9_Tema de 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llegaremos_a_esto</Template>
  <TotalTime>5</TotalTime>
  <Words>19</Words>
  <Application>Microsoft Office PowerPoint</Application>
  <PresentationFormat>Presentación en pantalla (4:3)</PresentationFormat>
  <Paragraphs>5</Paragraphs>
  <Slides>17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llegaremos_a_esto</vt:lpstr>
      <vt:lpstr>9_Tema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2015-09-26T19:15:54Z</dcterms:created>
  <dcterms:modified xsi:type="dcterms:W3CDTF">2015-09-26T19:21:38Z</dcterms:modified>
</cp:coreProperties>
</file>